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1" r:id="rId1"/>
  </p:sldMasterIdLst>
  <p:handoutMasterIdLst>
    <p:handoutMasterId r:id="rId43"/>
  </p:handoutMasterIdLst>
  <p:sldIdLst>
    <p:sldId id="345" r:id="rId2"/>
    <p:sldId id="257" r:id="rId3"/>
    <p:sldId id="258" r:id="rId4"/>
    <p:sldId id="322" r:id="rId5"/>
    <p:sldId id="260" r:id="rId6"/>
    <p:sldId id="262" r:id="rId7"/>
    <p:sldId id="261" r:id="rId8"/>
    <p:sldId id="263" r:id="rId9"/>
    <p:sldId id="287" r:id="rId10"/>
    <p:sldId id="291" r:id="rId11"/>
    <p:sldId id="323" r:id="rId12"/>
    <p:sldId id="288" r:id="rId13"/>
    <p:sldId id="289" r:id="rId14"/>
    <p:sldId id="335" r:id="rId15"/>
    <p:sldId id="334" r:id="rId16"/>
    <p:sldId id="294" r:id="rId17"/>
    <p:sldId id="319" r:id="rId18"/>
    <p:sldId id="339" r:id="rId19"/>
    <p:sldId id="292" r:id="rId20"/>
    <p:sldId id="344" r:id="rId21"/>
    <p:sldId id="338" r:id="rId22"/>
    <p:sldId id="340" r:id="rId23"/>
    <p:sldId id="341" r:id="rId24"/>
    <p:sldId id="300" r:id="rId25"/>
    <p:sldId id="326" r:id="rId26"/>
    <p:sldId id="342" r:id="rId27"/>
    <p:sldId id="301" r:id="rId28"/>
    <p:sldId id="327" r:id="rId29"/>
    <p:sldId id="347" r:id="rId30"/>
    <p:sldId id="308" r:id="rId31"/>
    <p:sldId id="343" r:id="rId32"/>
    <p:sldId id="306" r:id="rId33"/>
    <p:sldId id="307" r:id="rId34"/>
    <p:sldId id="311" r:id="rId35"/>
    <p:sldId id="346" r:id="rId36"/>
    <p:sldId id="331" r:id="rId37"/>
    <p:sldId id="329" r:id="rId38"/>
    <p:sldId id="330" r:id="rId39"/>
    <p:sldId id="317" r:id="rId40"/>
    <p:sldId id="333" r:id="rId41"/>
    <p:sldId id="309"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75"/>
    <p:restoredTop sz="94669"/>
  </p:normalViewPr>
  <p:slideViewPr>
    <p:cSldViewPr snapToGrid="0">
      <p:cViewPr varScale="1">
        <p:scale>
          <a:sx n="148" d="100"/>
          <a:sy n="148" d="100"/>
        </p:scale>
        <p:origin x="640" y="1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 Target="../slides/slide30.xml"/><Relationship Id="rId7" Type="http://schemas.openxmlformats.org/officeDocument/2006/relationships/slide" Target="../slides/slide11.xml"/><Relationship Id="rId12" Type="http://schemas.openxmlformats.org/officeDocument/2006/relationships/image" Target="../media/image16.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slide" Target="../slides/slide29.xml"/><Relationship Id="rId11" Type="http://schemas.openxmlformats.org/officeDocument/2006/relationships/image" Target="../media/image15.png"/><Relationship Id="rId5" Type="http://schemas.openxmlformats.org/officeDocument/2006/relationships/image" Target="../media/image12.svg"/><Relationship Id="rId10" Type="http://schemas.openxmlformats.org/officeDocument/2006/relationships/slide" Target="../slides/slide35.xml"/><Relationship Id="rId4" Type="http://schemas.openxmlformats.org/officeDocument/2006/relationships/image" Target="../media/image11.png"/><Relationship Id="rId9"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9EAC99-E67A-4B78-83CE-0B0485C22DA4}" type="doc">
      <dgm:prSet loTypeId="urn:microsoft.com/office/officeart/2016/7/layout/RepeatingBendingProcessNew" loCatId="process" qsTypeId="urn:microsoft.com/office/officeart/2005/8/quickstyle/simple2" qsCatId="simple" csTypeId="urn:microsoft.com/office/officeart/2005/8/colors/colorful2" csCatId="colorful" phldr="1"/>
      <dgm:spPr/>
      <dgm:t>
        <a:bodyPr/>
        <a:lstStyle/>
        <a:p>
          <a:endParaRPr lang="en-US"/>
        </a:p>
      </dgm:t>
    </dgm:pt>
    <dgm:pt modelId="{35A9A1D8-2EE9-4890-8231-31936D7F6840}">
      <dgm:prSet/>
      <dgm:spPr/>
      <dgm:t>
        <a:bodyPr/>
        <a:lstStyle/>
        <a:p>
          <a:r>
            <a:rPr lang="en-US">
              <a:latin typeface="Century Gothic" panose="020B0502020202020204"/>
            </a:rPr>
            <a:t>Team</a:t>
          </a:r>
          <a:r>
            <a:rPr lang="en-US"/>
            <a:t> Working Agreement</a:t>
          </a:r>
        </a:p>
      </dgm:t>
    </dgm:pt>
    <dgm:pt modelId="{77CB6BA8-1E06-4717-8345-F876A44962FE}" type="parTrans" cxnId="{3AA5735A-D602-48FF-B209-C63B75C4A51A}">
      <dgm:prSet/>
      <dgm:spPr/>
      <dgm:t>
        <a:bodyPr/>
        <a:lstStyle/>
        <a:p>
          <a:endParaRPr lang="en-US"/>
        </a:p>
      </dgm:t>
    </dgm:pt>
    <dgm:pt modelId="{CEC079A7-3609-496E-B63A-B260E7229397}" type="sibTrans" cxnId="{3AA5735A-D602-48FF-B209-C63B75C4A51A}">
      <dgm:prSet/>
      <dgm:spPr/>
      <dgm:t>
        <a:bodyPr/>
        <a:lstStyle/>
        <a:p>
          <a:endParaRPr lang="en-US"/>
        </a:p>
      </dgm:t>
    </dgm:pt>
    <dgm:pt modelId="{4F792143-1F59-402E-B807-83AB38C483AA}">
      <dgm:prSet/>
      <dgm:spPr/>
      <dgm:t>
        <a:bodyPr/>
        <a:lstStyle/>
        <a:p>
          <a:r>
            <a:rPr lang="en-US"/>
            <a:t>Personas</a:t>
          </a:r>
        </a:p>
      </dgm:t>
    </dgm:pt>
    <dgm:pt modelId="{0BF0C7E1-C78A-4EB0-B0F4-F9BA6413A87C}" type="parTrans" cxnId="{11889A6F-2E30-4773-8687-44907C26AA5D}">
      <dgm:prSet/>
      <dgm:spPr/>
      <dgm:t>
        <a:bodyPr/>
        <a:lstStyle/>
        <a:p>
          <a:endParaRPr lang="en-US"/>
        </a:p>
      </dgm:t>
    </dgm:pt>
    <dgm:pt modelId="{65C8CA77-1C24-4154-8E15-EBF0BC1668FC}" type="sibTrans" cxnId="{11889A6F-2E30-4773-8687-44907C26AA5D}">
      <dgm:prSet/>
      <dgm:spPr/>
      <dgm:t>
        <a:bodyPr/>
        <a:lstStyle/>
        <a:p>
          <a:endParaRPr lang="en-US"/>
        </a:p>
      </dgm:t>
    </dgm:pt>
    <dgm:pt modelId="{D2088F6C-1B07-4D97-BEC0-777493BC91EF}">
      <dgm:prSet/>
      <dgm:spPr/>
      <dgm:t>
        <a:bodyPr/>
        <a:lstStyle/>
        <a:p>
          <a:r>
            <a:rPr lang="en-US"/>
            <a:t>Minimal Viable Product (MVP)</a:t>
          </a:r>
        </a:p>
      </dgm:t>
    </dgm:pt>
    <dgm:pt modelId="{BD8E20CC-FB43-4D26-9883-9647D5680343}" type="parTrans" cxnId="{41EBA496-F638-4F0E-A45E-0D20F7864055}">
      <dgm:prSet/>
      <dgm:spPr/>
      <dgm:t>
        <a:bodyPr/>
        <a:lstStyle/>
        <a:p>
          <a:endParaRPr lang="en-US"/>
        </a:p>
      </dgm:t>
    </dgm:pt>
    <dgm:pt modelId="{35B8CE03-CAC5-4F5F-8C26-1201FEEED32F}" type="sibTrans" cxnId="{41EBA496-F638-4F0E-A45E-0D20F7864055}">
      <dgm:prSet/>
      <dgm:spPr/>
      <dgm:t>
        <a:bodyPr/>
        <a:lstStyle/>
        <a:p>
          <a:endParaRPr lang="en-US"/>
        </a:p>
      </dgm:t>
    </dgm:pt>
    <dgm:pt modelId="{F1FF419C-2CCC-4082-8C93-BAE419AA65F0}">
      <dgm:prSet phldr="0"/>
      <dgm:spPr/>
      <dgm:t>
        <a:bodyPr/>
        <a:lstStyle/>
        <a:p>
          <a:pPr rtl="0"/>
          <a:r>
            <a:rPr lang="en-US" err="1">
              <a:latin typeface="Century Gothic" panose="020B0502020202020204"/>
            </a:rPr>
            <a:t>Github</a:t>
          </a:r>
          <a:r>
            <a:rPr lang="en-US">
              <a:latin typeface="Century Gothic" panose="020B0502020202020204"/>
            </a:rPr>
            <a:t> link</a:t>
          </a:r>
          <a:endParaRPr lang="en-US"/>
        </a:p>
      </dgm:t>
    </dgm:pt>
    <dgm:pt modelId="{3EA2FC9F-4CEB-44D6-9D8B-A70DB799D504}" type="parTrans" cxnId="{89B0121B-87D7-492B-89DA-2F03453A9EEE}">
      <dgm:prSet/>
      <dgm:spPr/>
      <dgm:t>
        <a:bodyPr/>
        <a:lstStyle/>
        <a:p>
          <a:endParaRPr lang="en-US"/>
        </a:p>
      </dgm:t>
    </dgm:pt>
    <dgm:pt modelId="{A863030E-CBB8-457D-A677-B446B0E073CD}" type="sibTrans" cxnId="{89B0121B-87D7-492B-89DA-2F03453A9EEE}">
      <dgm:prSet/>
      <dgm:spPr/>
      <dgm:t>
        <a:bodyPr/>
        <a:lstStyle/>
        <a:p>
          <a:endParaRPr lang="en-US"/>
        </a:p>
      </dgm:t>
    </dgm:pt>
    <dgm:pt modelId="{9AFBAA48-3961-4964-8F37-CACF4BB4A842}">
      <dgm:prSet phldr="0"/>
      <dgm:spPr/>
      <dgm:t>
        <a:bodyPr/>
        <a:lstStyle/>
        <a:p>
          <a:r>
            <a:rPr lang="en-US"/>
            <a:t>Team Member Roles and </a:t>
          </a:r>
          <a:r>
            <a:rPr lang="en-US" err="1"/>
            <a:t>Responsiblities</a:t>
          </a:r>
          <a:endParaRPr lang="en-US"/>
        </a:p>
      </dgm:t>
    </dgm:pt>
    <dgm:pt modelId="{B86E691C-9897-4782-9365-1328AE20E150}" type="parTrans" cxnId="{A3DA5A72-0B48-43EA-9BC5-97162846F26A}">
      <dgm:prSet/>
      <dgm:spPr/>
    </dgm:pt>
    <dgm:pt modelId="{6C46019C-BB5B-4506-BED4-457A7AD4E56F}" type="sibTrans" cxnId="{A3DA5A72-0B48-43EA-9BC5-97162846F26A}">
      <dgm:prSet/>
      <dgm:spPr/>
      <dgm:t>
        <a:bodyPr/>
        <a:lstStyle/>
        <a:p>
          <a:endParaRPr lang="en-GB"/>
        </a:p>
      </dgm:t>
    </dgm:pt>
    <dgm:pt modelId="{C4C9BA9B-A410-4E04-8328-B25C4D173A4E}">
      <dgm:prSet phldr="0"/>
      <dgm:spPr/>
      <dgm:t>
        <a:bodyPr/>
        <a:lstStyle/>
        <a:p>
          <a:r>
            <a:rPr lang="en-US"/>
            <a:t>Improvements made from Professor Feedback</a:t>
          </a:r>
        </a:p>
      </dgm:t>
    </dgm:pt>
    <dgm:pt modelId="{6C1A9019-BF7E-4CE6-86DD-E694F7851F17}" type="parTrans" cxnId="{A6F658D1-16B0-4314-96E1-D3D3DC242E57}">
      <dgm:prSet/>
      <dgm:spPr/>
    </dgm:pt>
    <dgm:pt modelId="{12BD326B-0BFF-4E49-B812-01C4F1BD7C55}" type="sibTrans" cxnId="{A6F658D1-16B0-4314-96E1-D3D3DC242E57}">
      <dgm:prSet/>
      <dgm:spPr/>
      <dgm:t>
        <a:bodyPr/>
        <a:lstStyle/>
        <a:p>
          <a:endParaRPr lang="en-GB"/>
        </a:p>
      </dgm:t>
    </dgm:pt>
    <dgm:pt modelId="{1FF37928-52B3-4606-815D-5E91AD659740}">
      <dgm:prSet phldr="0"/>
      <dgm:spPr/>
      <dgm:t>
        <a:bodyPr/>
        <a:lstStyle/>
        <a:p>
          <a:pPr rtl="0"/>
          <a:r>
            <a:rPr lang="en-US">
              <a:latin typeface="Century Gothic" panose="020B0502020202020204"/>
            </a:rPr>
            <a:t>Project Description</a:t>
          </a:r>
        </a:p>
      </dgm:t>
    </dgm:pt>
    <dgm:pt modelId="{5052D319-D663-41F1-87DA-499E131C3F21}" type="parTrans" cxnId="{4875308F-AE37-4891-AFF9-8C1EE1447853}">
      <dgm:prSet/>
      <dgm:spPr/>
    </dgm:pt>
    <dgm:pt modelId="{ABFCF5E4-01F0-46D2-A1C5-44347EEE6C72}" type="sibTrans" cxnId="{4875308F-AE37-4891-AFF9-8C1EE1447853}">
      <dgm:prSet/>
      <dgm:spPr/>
      <dgm:t>
        <a:bodyPr/>
        <a:lstStyle/>
        <a:p>
          <a:endParaRPr lang="en-GB"/>
        </a:p>
      </dgm:t>
    </dgm:pt>
    <dgm:pt modelId="{A6D92B25-B77D-4F13-990E-4AF71DF2FC82}">
      <dgm:prSet phldr="0"/>
      <dgm:spPr/>
      <dgm:t>
        <a:bodyPr/>
        <a:lstStyle/>
        <a:p>
          <a:pPr rtl="0"/>
          <a:r>
            <a:rPr lang="en-US">
              <a:latin typeface="Century Gothic" panose="020B0502020202020204"/>
            </a:rPr>
            <a:t>Technologies</a:t>
          </a:r>
        </a:p>
      </dgm:t>
    </dgm:pt>
    <dgm:pt modelId="{6EDEFAD8-CAFA-48BA-AF57-025A93EB3406}" type="parTrans" cxnId="{8EDB3D49-F4C2-45C0-938F-B9F9F72093B0}">
      <dgm:prSet/>
      <dgm:spPr/>
    </dgm:pt>
    <dgm:pt modelId="{3C89A6F4-3AA6-4170-A406-E0C4405AF578}" type="sibTrans" cxnId="{8EDB3D49-F4C2-45C0-938F-B9F9F72093B0}">
      <dgm:prSet/>
      <dgm:spPr/>
      <dgm:t>
        <a:bodyPr/>
        <a:lstStyle/>
        <a:p>
          <a:endParaRPr lang="en-GB"/>
        </a:p>
      </dgm:t>
    </dgm:pt>
    <dgm:pt modelId="{02C22CC0-6930-42B9-A750-544E452A2D2B}">
      <dgm:prSet phldr="0"/>
      <dgm:spPr/>
      <dgm:t>
        <a:bodyPr/>
        <a:lstStyle/>
        <a:p>
          <a:r>
            <a:rPr lang="en-US">
              <a:latin typeface="Century Gothic" panose="020B0502020202020204"/>
            </a:rPr>
            <a:t>Diagrams</a:t>
          </a:r>
        </a:p>
      </dgm:t>
    </dgm:pt>
    <dgm:pt modelId="{567B54B3-B3E9-478E-8183-11B21D420D69}" type="parTrans" cxnId="{CC379309-19A9-4ACB-B3F5-51E86D390D44}">
      <dgm:prSet/>
      <dgm:spPr/>
    </dgm:pt>
    <dgm:pt modelId="{F8764FCC-B95E-48E1-A698-910ED114E813}" type="sibTrans" cxnId="{CC379309-19A9-4ACB-B3F5-51E86D390D44}">
      <dgm:prSet/>
      <dgm:spPr/>
      <dgm:t>
        <a:bodyPr/>
        <a:lstStyle/>
        <a:p>
          <a:endParaRPr lang="en-GB"/>
        </a:p>
      </dgm:t>
    </dgm:pt>
    <dgm:pt modelId="{F73896A8-1671-40E5-9742-CE07E021F265}">
      <dgm:prSet phldr="0"/>
      <dgm:spPr/>
      <dgm:t>
        <a:bodyPr/>
        <a:lstStyle/>
        <a:p>
          <a:pPr rtl="0"/>
          <a:r>
            <a:rPr lang="en-US">
              <a:latin typeface="Century Gothic" panose="020B0502020202020204"/>
            </a:rPr>
            <a:t>Algorithms</a:t>
          </a:r>
        </a:p>
      </dgm:t>
    </dgm:pt>
    <dgm:pt modelId="{FD3F0B98-AA70-4883-A348-B8D8193EF665}" type="parTrans" cxnId="{C5613704-D697-4555-9B67-E876EDE2CA83}">
      <dgm:prSet/>
      <dgm:spPr/>
    </dgm:pt>
    <dgm:pt modelId="{400C5F03-DEEC-49AD-890A-833FCD8079B1}" type="sibTrans" cxnId="{C5613704-D697-4555-9B67-E876EDE2CA83}">
      <dgm:prSet/>
      <dgm:spPr/>
      <dgm:t>
        <a:bodyPr/>
        <a:lstStyle/>
        <a:p>
          <a:endParaRPr lang="en-GB"/>
        </a:p>
      </dgm:t>
    </dgm:pt>
    <dgm:pt modelId="{364546C3-9D04-4461-8DF3-3E4E367FA780}">
      <dgm:prSet phldr="0"/>
      <dgm:spPr/>
      <dgm:t>
        <a:bodyPr/>
        <a:lstStyle/>
        <a:p>
          <a:pPr rtl="0"/>
          <a:r>
            <a:rPr lang="en-US">
              <a:latin typeface="Century Gothic" panose="020B0502020202020204"/>
            </a:rPr>
            <a:t>Sprint 4 Recap</a:t>
          </a:r>
        </a:p>
      </dgm:t>
    </dgm:pt>
    <dgm:pt modelId="{8F7F5C7A-704C-4D06-BCE8-B8A833ACE146}" type="parTrans" cxnId="{B3B607EB-DF5B-4931-9AD7-4D74E8EE4D0C}">
      <dgm:prSet/>
      <dgm:spPr/>
    </dgm:pt>
    <dgm:pt modelId="{672BA2B0-560A-4B1C-8C0B-3D9481B9D173}" type="sibTrans" cxnId="{B3B607EB-DF5B-4931-9AD7-4D74E8EE4D0C}">
      <dgm:prSet/>
      <dgm:spPr/>
      <dgm:t>
        <a:bodyPr/>
        <a:lstStyle/>
        <a:p>
          <a:endParaRPr lang="en-GB"/>
        </a:p>
      </dgm:t>
    </dgm:pt>
    <dgm:pt modelId="{C7755EC9-EFFA-475B-9F97-9BB0144AC11A}">
      <dgm:prSet phldr="0"/>
      <dgm:spPr/>
      <dgm:t>
        <a:bodyPr/>
        <a:lstStyle/>
        <a:p>
          <a:pPr rtl="0"/>
          <a:r>
            <a:rPr lang="en-US">
              <a:latin typeface="Century Gothic" panose="020B0502020202020204"/>
            </a:rPr>
            <a:t>Product Backlog</a:t>
          </a:r>
          <a:endParaRPr lang="en-GB">
            <a:latin typeface="Century Gothic" panose="020B0502020202020204"/>
          </a:endParaRPr>
        </a:p>
      </dgm:t>
    </dgm:pt>
    <dgm:pt modelId="{BADAA081-A2B1-4A8B-AED4-FA13A89C9CE7}" type="parTrans" cxnId="{51E8C7E2-C911-42BB-959C-508A7C093496}">
      <dgm:prSet/>
      <dgm:spPr/>
    </dgm:pt>
    <dgm:pt modelId="{4A0BADC7-B8D1-4270-AFC8-271910146C0B}" type="sibTrans" cxnId="{51E8C7E2-C911-42BB-959C-508A7C093496}">
      <dgm:prSet/>
      <dgm:spPr/>
      <dgm:t>
        <a:bodyPr/>
        <a:lstStyle/>
        <a:p>
          <a:endParaRPr lang="en-GB"/>
        </a:p>
      </dgm:t>
    </dgm:pt>
    <dgm:pt modelId="{2D50DCD4-C43A-45DA-929A-B51BCAABD614}">
      <dgm:prSet phldr="0"/>
      <dgm:spPr/>
      <dgm:t>
        <a:bodyPr/>
        <a:lstStyle/>
        <a:p>
          <a:pPr rtl="0"/>
          <a:r>
            <a:rPr lang="en-US">
              <a:latin typeface="Century Gothic" panose="020B0502020202020204"/>
            </a:rPr>
            <a:t>Sprint 5 Backlog</a:t>
          </a:r>
          <a:endParaRPr lang="en-GB">
            <a:latin typeface="Century Gothic" panose="020B0502020202020204"/>
          </a:endParaRPr>
        </a:p>
      </dgm:t>
    </dgm:pt>
    <dgm:pt modelId="{B94CCFBC-14E2-4CB3-AF1B-FE4B665BE951}" type="parTrans" cxnId="{B701FC0E-691C-4F9D-B0BA-38701F1510E7}">
      <dgm:prSet/>
      <dgm:spPr/>
    </dgm:pt>
    <dgm:pt modelId="{C56D5197-8D29-47E6-BCAC-1209A07C19BE}" type="sibTrans" cxnId="{B701FC0E-691C-4F9D-B0BA-38701F1510E7}">
      <dgm:prSet/>
      <dgm:spPr/>
      <dgm:t>
        <a:bodyPr/>
        <a:lstStyle/>
        <a:p>
          <a:endParaRPr lang="en-GB"/>
        </a:p>
      </dgm:t>
    </dgm:pt>
    <dgm:pt modelId="{131CAF97-5C16-4EEB-944F-291BE8A93926}">
      <dgm:prSet phldr="0"/>
      <dgm:spPr/>
      <dgm:t>
        <a:bodyPr/>
        <a:lstStyle/>
        <a:p>
          <a:pPr rtl="0"/>
          <a:r>
            <a:rPr lang="en-US">
              <a:latin typeface="Century Gothic" panose="020B0502020202020204"/>
            </a:rPr>
            <a:t>Metrics</a:t>
          </a:r>
          <a:endParaRPr lang="en-GB">
            <a:latin typeface="Century Gothic" panose="020B0502020202020204"/>
          </a:endParaRPr>
        </a:p>
      </dgm:t>
    </dgm:pt>
    <dgm:pt modelId="{C9291812-E04C-4FF7-8066-F325FDD1FA37}" type="parTrans" cxnId="{7D862B77-1FAD-460F-9B90-2B6F8F157847}">
      <dgm:prSet/>
      <dgm:spPr/>
    </dgm:pt>
    <dgm:pt modelId="{64256ECF-83B0-4523-893F-2544B6EC5984}" type="sibTrans" cxnId="{7D862B77-1FAD-460F-9B90-2B6F8F157847}">
      <dgm:prSet/>
      <dgm:spPr/>
      <dgm:t>
        <a:bodyPr/>
        <a:lstStyle/>
        <a:p>
          <a:endParaRPr lang="en-GB"/>
        </a:p>
      </dgm:t>
    </dgm:pt>
    <dgm:pt modelId="{6E4CD331-EAE3-4325-94C5-60902FE7ED4B}">
      <dgm:prSet phldr="0"/>
      <dgm:spPr/>
      <dgm:t>
        <a:bodyPr/>
        <a:lstStyle/>
        <a:p>
          <a:pPr rtl="0"/>
          <a:r>
            <a:rPr lang="en-US">
              <a:latin typeface="Century Gothic" panose="020B0502020202020204"/>
            </a:rPr>
            <a:t>Retrospective</a:t>
          </a:r>
        </a:p>
      </dgm:t>
    </dgm:pt>
    <dgm:pt modelId="{8AB6D538-0172-4AF2-9CA6-934C446DC8F5}" type="parTrans" cxnId="{36214019-25FA-4A99-9227-4C47038659C3}">
      <dgm:prSet/>
      <dgm:spPr/>
    </dgm:pt>
    <dgm:pt modelId="{A70F1EB4-E795-47A6-BEA4-5A682C02FD2F}" type="sibTrans" cxnId="{36214019-25FA-4A99-9227-4C47038659C3}">
      <dgm:prSet/>
      <dgm:spPr/>
      <dgm:t>
        <a:bodyPr/>
        <a:lstStyle/>
        <a:p>
          <a:endParaRPr lang="en-GB"/>
        </a:p>
      </dgm:t>
    </dgm:pt>
    <dgm:pt modelId="{CAA88F10-BB8F-4D49-A6E1-AF0579458B10}">
      <dgm:prSet phldr="0"/>
      <dgm:spPr/>
      <dgm:t>
        <a:bodyPr/>
        <a:lstStyle/>
        <a:p>
          <a:pPr rtl="0"/>
          <a:r>
            <a:rPr lang="en-US">
              <a:latin typeface="Century Gothic" panose="020B0502020202020204"/>
            </a:rPr>
            <a:t>Sprint 6</a:t>
          </a:r>
        </a:p>
      </dgm:t>
    </dgm:pt>
    <dgm:pt modelId="{48D19AA3-A531-4241-A7E1-79C37DEE2486}" type="parTrans" cxnId="{4E77C2B3-7741-44B4-8F05-7E92A781AD76}">
      <dgm:prSet/>
      <dgm:spPr/>
    </dgm:pt>
    <dgm:pt modelId="{9B0AA038-A828-4238-8DD7-5B61FFEF4D6F}" type="sibTrans" cxnId="{4E77C2B3-7741-44B4-8F05-7E92A781AD76}">
      <dgm:prSet/>
      <dgm:spPr/>
      <dgm:t>
        <a:bodyPr/>
        <a:lstStyle/>
        <a:p>
          <a:endParaRPr lang="en-GB"/>
        </a:p>
      </dgm:t>
    </dgm:pt>
    <dgm:pt modelId="{DAD7E2B9-2E72-40E4-93A9-7C9A87B8E1FD}">
      <dgm:prSet phldr="0"/>
      <dgm:spPr/>
      <dgm:t>
        <a:bodyPr/>
        <a:lstStyle/>
        <a:p>
          <a:pPr rtl="0"/>
          <a:r>
            <a:rPr lang="en-US">
              <a:latin typeface="Century Gothic" panose="020B0502020202020204"/>
            </a:rPr>
            <a:t>Project Demo – Sprint 5</a:t>
          </a:r>
        </a:p>
      </dgm:t>
    </dgm:pt>
    <dgm:pt modelId="{23ABE8BC-40A2-4B3E-9FBD-DC08FF32C9A6}" type="parTrans" cxnId="{1AA0CE35-5CB3-47CA-BBE8-175B4E97F691}">
      <dgm:prSet/>
      <dgm:spPr/>
    </dgm:pt>
    <dgm:pt modelId="{D5695818-0506-4E50-9792-DE811E5950EF}" type="sibTrans" cxnId="{1AA0CE35-5CB3-47CA-BBE8-175B4E97F691}">
      <dgm:prSet/>
      <dgm:spPr/>
      <dgm:t>
        <a:bodyPr/>
        <a:lstStyle/>
        <a:p>
          <a:endParaRPr lang="en-GB"/>
        </a:p>
      </dgm:t>
    </dgm:pt>
    <dgm:pt modelId="{83522884-71B8-4783-9A6A-E628B5E1DF86}">
      <dgm:prSet phldr="0"/>
      <dgm:spPr/>
      <dgm:t>
        <a:bodyPr/>
        <a:lstStyle/>
        <a:p>
          <a:pPr rtl="0"/>
          <a:r>
            <a:rPr lang="en-US">
              <a:latin typeface="Century Gothic" panose="020B0502020202020204"/>
            </a:rPr>
            <a:t>Live Application Demo</a:t>
          </a:r>
        </a:p>
      </dgm:t>
    </dgm:pt>
    <dgm:pt modelId="{2C8D728A-3669-4957-A946-BD981796ED25}" type="parTrans" cxnId="{139975AE-0DAF-4FE3-BC47-836251153D90}">
      <dgm:prSet/>
      <dgm:spPr/>
    </dgm:pt>
    <dgm:pt modelId="{FB9BC02C-7EAA-4907-8841-6EEAA65C6112}" type="sibTrans" cxnId="{139975AE-0DAF-4FE3-BC47-836251153D90}">
      <dgm:prSet/>
      <dgm:spPr/>
      <dgm:t>
        <a:bodyPr/>
        <a:lstStyle/>
        <a:p>
          <a:endParaRPr lang="en-GB"/>
        </a:p>
      </dgm:t>
    </dgm:pt>
    <dgm:pt modelId="{A79079C8-41E5-41D4-A89F-F5A44326D190}">
      <dgm:prSet phldr="0"/>
      <dgm:spPr/>
      <dgm:t>
        <a:bodyPr/>
        <a:lstStyle/>
        <a:p>
          <a:pPr rtl="0"/>
          <a:r>
            <a:rPr lang="en-US">
              <a:latin typeface="Century Gothic" panose="020B0502020202020204"/>
            </a:rPr>
            <a:t>Agenda</a:t>
          </a:r>
        </a:p>
      </dgm:t>
    </dgm:pt>
    <dgm:pt modelId="{1BA932DC-9DC4-4F7E-A47C-A98700B6958B}" type="parTrans" cxnId="{3DDBB4E0-03AB-4C2A-A35E-45DA0616AA4D}">
      <dgm:prSet/>
      <dgm:spPr/>
    </dgm:pt>
    <dgm:pt modelId="{DD11B837-4599-41E7-849C-879BD5A32475}" type="sibTrans" cxnId="{3DDBB4E0-03AB-4C2A-A35E-45DA0616AA4D}">
      <dgm:prSet/>
      <dgm:spPr/>
      <dgm:t>
        <a:bodyPr/>
        <a:lstStyle/>
        <a:p>
          <a:endParaRPr lang="en-US"/>
        </a:p>
      </dgm:t>
    </dgm:pt>
    <dgm:pt modelId="{668F3CFD-B467-4516-B4F5-F04ABA81A81A}" type="pres">
      <dgm:prSet presAssocID="{BC9EAC99-E67A-4B78-83CE-0B0485C22DA4}" presName="Name0" presStyleCnt="0">
        <dgm:presLayoutVars>
          <dgm:dir/>
          <dgm:resizeHandles val="exact"/>
        </dgm:presLayoutVars>
      </dgm:prSet>
      <dgm:spPr/>
    </dgm:pt>
    <dgm:pt modelId="{15EEFB00-CD6F-4764-AC6E-8625ED18039C}" type="pres">
      <dgm:prSet presAssocID="{A79079C8-41E5-41D4-A89F-F5A44326D190}" presName="node" presStyleLbl="node1" presStyleIdx="0" presStyleCnt="19">
        <dgm:presLayoutVars>
          <dgm:bulletEnabled val="1"/>
        </dgm:presLayoutVars>
      </dgm:prSet>
      <dgm:spPr/>
    </dgm:pt>
    <dgm:pt modelId="{7CD2EF61-E6D6-4A54-B573-BE24F6FBCF27}" type="pres">
      <dgm:prSet presAssocID="{DD11B837-4599-41E7-849C-879BD5A32475}" presName="sibTrans" presStyleLbl="sibTrans1D1" presStyleIdx="0" presStyleCnt="18"/>
      <dgm:spPr/>
    </dgm:pt>
    <dgm:pt modelId="{EE90A166-4464-4511-97D1-11FB13DA7112}" type="pres">
      <dgm:prSet presAssocID="{DD11B837-4599-41E7-849C-879BD5A32475}" presName="connectorText" presStyleLbl="sibTrans1D1" presStyleIdx="0" presStyleCnt="18"/>
      <dgm:spPr/>
    </dgm:pt>
    <dgm:pt modelId="{E03BDF50-638A-4BA4-9753-D71F728845C8}" type="pres">
      <dgm:prSet presAssocID="{9AFBAA48-3961-4964-8F37-CACF4BB4A842}" presName="node" presStyleLbl="node1" presStyleIdx="1" presStyleCnt="19">
        <dgm:presLayoutVars>
          <dgm:bulletEnabled val="1"/>
        </dgm:presLayoutVars>
      </dgm:prSet>
      <dgm:spPr/>
    </dgm:pt>
    <dgm:pt modelId="{5A80C8BA-27FE-4D5B-AE42-6CC208556EE5}" type="pres">
      <dgm:prSet presAssocID="{6C46019C-BB5B-4506-BED4-457A7AD4E56F}" presName="sibTrans" presStyleLbl="sibTrans1D1" presStyleIdx="1" presStyleCnt="18"/>
      <dgm:spPr/>
    </dgm:pt>
    <dgm:pt modelId="{8D607297-8D92-47B0-AFE8-9C3E7225D159}" type="pres">
      <dgm:prSet presAssocID="{6C46019C-BB5B-4506-BED4-457A7AD4E56F}" presName="connectorText" presStyleLbl="sibTrans1D1" presStyleIdx="1" presStyleCnt="18"/>
      <dgm:spPr/>
    </dgm:pt>
    <dgm:pt modelId="{6B010738-FEAD-4033-9087-F6B56174BE79}" type="pres">
      <dgm:prSet presAssocID="{C4C9BA9B-A410-4E04-8328-B25C4D173A4E}" presName="node" presStyleLbl="node1" presStyleIdx="2" presStyleCnt="19">
        <dgm:presLayoutVars>
          <dgm:bulletEnabled val="1"/>
        </dgm:presLayoutVars>
      </dgm:prSet>
      <dgm:spPr/>
    </dgm:pt>
    <dgm:pt modelId="{A8233786-1ED5-445E-A62F-ED659F8994EC}" type="pres">
      <dgm:prSet presAssocID="{12BD326B-0BFF-4E49-B812-01C4F1BD7C55}" presName="sibTrans" presStyleLbl="sibTrans1D1" presStyleIdx="2" presStyleCnt="18"/>
      <dgm:spPr/>
    </dgm:pt>
    <dgm:pt modelId="{17366979-80F5-43CE-92B5-9EFA9BF682AD}" type="pres">
      <dgm:prSet presAssocID="{12BD326B-0BFF-4E49-B812-01C4F1BD7C55}" presName="connectorText" presStyleLbl="sibTrans1D1" presStyleIdx="2" presStyleCnt="18"/>
      <dgm:spPr/>
    </dgm:pt>
    <dgm:pt modelId="{F8AD4FCA-743F-4F76-89D9-87029260B3EF}" type="pres">
      <dgm:prSet presAssocID="{1FF37928-52B3-4606-815D-5E91AD659740}" presName="node" presStyleLbl="node1" presStyleIdx="3" presStyleCnt="19">
        <dgm:presLayoutVars>
          <dgm:bulletEnabled val="1"/>
        </dgm:presLayoutVars>
      </dgm:prSet>
      <dgm:spPr/>
    </dgm:pt>
    <dgm:pt modelId="{4788B52B-EDC0-4594-8136-CC72B9723AEC}" type="pres">
      <dgm:prSet presAssocID="{ABFCF5E4-01F0-46D2-A1C5-44347EEE6C72}" presName="sibTrans" presStyleLbl="sibTrans1D1" presStyleIdx="3" presStyleCnt="18"/>
      <dgm:spPr/>
    </dgm:pt>
    <dgm:pt modelId="{B09BBE77-C117-470E-90B0-3EE42EAD3C0A}" type="pres">
      <dgm:prSet presAssocID="{ABFCF5E4-01F0-46D2-A1C5-44347EEE6C72}" presName="connectorText" presStyleLbl="sibTrans1D1" presStyleIdx="3" presStyleCnt="18"/>
      <dgm:spPr/>
    </dgm:pt>
    <dgm:pt modelId="{0C1FED30-D59D-43BE-B00C-E342C6799667}" type="pres">
      <dgm:prSet presAssocID="{35A9A1D8-2EE9-4890-8231-31936D7F6840}" presName="node" presStyleLbl="node1" presStyleIdx="4" presStyleCnt="19">
        <dgm:presLayoutVars>
          <dgm:bulletEnabled val="1"/>
        </dgm:presLayoutVars>
      </dgm:prSet>
      <dgm:spPr/>
    </dgm:pt>
    <dgm:pt modelId="{247144A8-43E8-45B1-B03A-02CAFA729B12}" type="pres">
      <dgm:prSet presAssocID="{CEC079A7-3609-496E-B63A-B260E7229397}" presName="sibTrans" presStyleLbl="sibTrans1D1" presStyleIdx="4" presStyleCnt="18"/>
      <dgm:spPr/>
    </dgm:pt>
    <dgm:pt modelId="{2FAF32A5-37A6-40B1-821C-EF0CD9A9E6BF}" type="pres">
      <dgm:prSet presAssocID="{CEC079A7-3609-496E-B63A-B260E7229397}" presName="connectorText" presStyleLbl="sibTrans1D1" presStyleIdx="4" presStyleCnt="18"/>
      <dgm:spPr/>
    </dgm:pt>
    <dgm:pt modelId="{9F8C6842-869B-42FA-96C8-1393E0ED295D}" type="pres">
      <dgm:prSet presAssocID="{4F792143-1F59-402E-B807-83AB38C483AA}" presName="node" presStyleLbl="node1" presStyleIdx="5" presStyleCnt="19">
        <dgm:presLayoutVars>
          <dgm:bulletEnabled val="1"/>
        </dgm:presLayoutVars>
      </dgm:prSet>
      <dgm:spPr/>
    </dgm:pt>
    <dgm:pt modelId="{D8622AD0-537A-4EE9-BFE0-77C5619034E2}" type="pres">
      <dgm:prSet presAssocID="{65C8CA77-1C24-4154-8E15-EBF0BC1668FC}" presName="sibTrans" presStyleLbl="sibTrans1D1" presStyleIdx="5" presStyleCnt="18"/>
      <dgm:spPr/>
    </dgm:pt>
    <dgm:pt modelId="{7BABF541-A592-43DD-952D-73085F2136AA}" type="pres">
      <dgm:prSet presAssocID="{65C8CA77-1C24-4154-8E15-EBF0BC1668FC}" presName="connectorText" presStyleLbl="sibTrans1D1" presStyleIdx="5" presStyleCnt="18"/>
      <dgm:spPr/>
    </dgm:pt>
    <dgm:pt modelId="{486F36D5-9611-472B-9B6A-F637F42196CA}" type="pres">
      <dgm:prSet presAssocID="{D2088F6C-1B07-4D97-BEC0-777493BC91EF}" presName="node" presStyleLbl="node1" presStyleIdx="6" presStyleCnt="19">
        <dgm:presLayoutVars>
          <dgm:bulletEnabled val="1"/>
        </dgm:presLayoutVars>
      </dgm:prSet>
      <dgm:spPr/>
    </dgm:pt>
    <dgm:pt modelId="{0521D14A-2661-4C5C-8230-A03EA6499EB3}" type="pres">
      <dgm:prSet presAssocID="{35B8CE03-CAC5-4F5F-8C26-1201FEEED32F}" presName="sibTrans" presStyleLbl="sibTrans1D1" presStyleIdx="6" presStyleCnt="18"/>
      <dgm:spPr/>
    </dgm:pt>
    <dgm:pt modelId="{735BF8C4-7A39-411B-AA63-DFC4D0C12D30}" type="pres">
      <dgm:prSet presAssocID="{35B8CE03-CAC5-4F5F-8C26-1201FEEED32F}" presName="connectorText" presStyleLbl="sibTrans1D1" presStyleIdx="6" presStyleCnt="18"/>
      <dgm:spPr/>
    </dgm:pt>
    <dgm:pt modelId="{32A4DF5F-DE91-4E6B-B493-D3CEE9EDBBC7}" type="pres">
      <dgm:prSet presAssocID="{A6D92B25-B77D-4F13-990E-4AF71DF2FC82}" presName="node" presStyleLbl="node1" presStyleIdx="7" presStyleCnt="19">
        <dgm:presLayoutVars>
          <dgm:bulletEnabled val="1"/>
        </dgm:presLayoutVars>
      </dgm:prSet>
      <dgm:spPr/>
    </dgm:pt>
    <dgm:pt modelId="{D2DDE578-FE69-48C7-9FF7-1796DA1F2078}" type="pres">
      <dgm:prSet presAssocID="{3C89A6F4-3AA6-4170-A406-E0C4405AF578}" presName="sibTrans" presStyleLbl="sibTrans1D1" presStyleIdx="7" presStyleCnt="18"/>
      <dgm:spPr/>
    </dgm:pt>
    <dgm:pt modelId="{D31434C6-59DC-4BE7-B96D-1D8DAEC2A01F}" type="pres">
      <dgm:prSet presAssocID="{3C89A6F4-3AA6-4170-A406-E0C4405AF578}" presName="connectorText" presStyleLbl="sibTrans1D1" presStyleIdx="7" presStyleCnt="18"/>
      <dgm:spPr/>
    </dgm:pt>
    <dgm:pt modelId="{043F907D-67AE-4431-8181-1F5C98FFBDEC}" type="pres">
      <dgm:prSet presAssocID="{F73896A8-1671-40E5-9742-CE07E021F265}" presName="node" presStyleLbl="node1" presStyleIdx="8" presStyleCnt="19">
        <dgm:presLayoutVars>
          <dgm:bulletEnabled val="1"/>
        </dgm:presLayoutVars>
      </dgm:prSet>
      <dgm:spPr/>
    </dgm:pt>
    <dgm:pt modelId="{2247DEFF-36A4-4D69-A42A-16EE1A4A6AF8}" type="pres">
      <dgm:prSet presAssocID="{400C5F03-DEEC-49AD-890A-833FCD8079B1}" presName="sibTrans" presStyleLbl="sibTrans1D1" presStyleIdx="8" presStyleCnt="18"/>
      <dgm:spPr/>
    </dgm:pt>
    <dgm:pt modelId="{8CBCDC16-428B-45CB-AA14-F9BF2E2FE09D}" type="pres">
      <dgm:prSet presAssocID="{400C5F03-DEEC-49AD-890A-833FCD8079B1}" presName="connectorText" presStyleLbl="sibTrans1D1" presStyleIdx="8" presStyleCnt="18"/>
      <dgm:spPr/>
    </dgm:pt>
    <dgm:pt modelId="{A6FFC817-99B1-4446-AD88-209A4212D9F9}" type="pres">
      <dgm:prSet presAssocID="{02C22CC0-6930-42B9-A750-544E452A2D2B}" presName="node" presStyleLbl="node1" presStyleIdx="9" presStyleCnt="19">
        <dgm:presLayoutVars>
          <dgm:bulletEnabled val="1"/>
        </dgm:presLayoutVars>
      </dgm:prSet>
      <dgm:spPr/>
    </dgm:pt>
    <dgm:pt modelId="{401CF787-7A96-4E83-9084-AB6FD0F2CA1D}" type="pres">
      <dgm:prSet presAssocID="{F8764FCC-B95E-48E1-A698-910ED114E813}" presName="sibTrans" presStyleLbl="sibTrans1D1" presStyleIdx="9" presStyleCnt="18"/>
      <dgm:spPr/>
    </dgm:pt>
    <dgm:pt modelId="{CA6C877F-B4AC-402A-B1BB-B9A478D34DF5}" type="pres">
      <dgm:prSet presAssocID="{F8764FCC-B95E-48E1-A698-910ED114E813}" presName="connectorText" presStyleLbl="sibTrans1D1" presStyleIdx="9" presStyleCnt="18"/>
      <dgm:spPr/>
    </dgm:pt>
    <dgm:pt modelId="{BFFCAB81-EAA6-4A27-BC80-953CA94914E2}" type="pres">
      <dgm:prSet presAssocID="{364546C3-9D04-4461-8DF3-3E4E367FA780}" presName="node" presStyleLbl="node1" presStyleIdx="10" presStyleCnt="19">
        <dgm:presLayoutVars>
          <dgm:bulletEnabled val="1"/>
        </dgm:presLayoutVars>
      </dgm:prSet>
      <dgm:spPr/>
    </dgm:pt>
    <dgm:pt modelId="{E6EBE79B-3F4D-48BB-A4BB-9F37ED3D66DF}" type="pres">
      <dgm:prSet presAssocID="{672BA2B0-560A-4B1C-8C0B-3D9481B9D173}" presName="sibTrans" presStyleLbl="sibTrans1D1" presStyleIdx="10" presStyleCnt="18"/>
      <dgm:spPr/>
    </dgm:pt>
    <dgm:pt modelId="{959BEB18-8AAA-4474-A1FB-8742BBCF3C45}" type="pres">
      <dgm:prSet presAssocID="{672BA2B0-560A-4B1C-8C0B-3D9481B9D173}" presName="connectorText" presStyleLbl="sibTrans1D1" presStyleIdx="10" presStyleCnt="18"/>
      <dgm:spPr/>
    </dgm:pt>
    <dgm:pt modelId="{093228EA-492A-40F8-A745-AB1783DD13FD}" type="pres">
      <dgm:prSet presAssocID="{C7755EC9-EFFA-475B-9F97-9BB0144AC11A}" presName="node" presStyleLbl="node1" presStyleIdx="11" presStyleCnt="19">
        <dgm:presLayoutVars>
          <dgm:bulletEnabled val="1"/>
        </dgm:presLayoutVars>
      </dgm:prSet>
      <dgm:spPr/>
    </dgm:pt>
    <dgm:pt modelId="{D796CBB3-2A07-47DD-B821-69DA7E386DED}" type="pres">
      <dgm:prSet presAssocID="{4A0BADC7-B8D1-4270-AFC8-271910146C0B}" presName="sibTrans" presStyleLbl="sibTrans1D1" presStyleIdx="11" presStyleCnt="18"/>
      <dgm:spPr/>
    </dgm:pt>
    <dgm:pt modelId="{1B827F28-6E16-48BA-8E55-68E672363691}" type="pres">
      <dgm:prSet presAssocID="{4A0BADC7-B8D1-4270-AFC8-271910146C0B}" presName="connectorText" presStyleLbl="sibTrans1D1" presStyleIdx="11" presStyleCnt="18"/>
      <dgm:spPr/>
    </dgm:pt>
    <dgm:pt modelId="{E2F72393-D9CF-48BE-9F54-FC78C5A14115}" type="pres">
      <dgm:prSet presAssocID="{2D50DCD4-C43A-45DA-929A-B51BCAABD614}" presName="node" presStyleLbl="node1" presStyleIdx="12" presStyleCnt="19">
        <dgm:presLayoutVars>
          <dgm:bulletEnabled val="1"/>
        </dgm:presLayoutVars>
      </dgm:prSet>
      <dgm:spPr/>
    </dgm:pt>
    <dgm:pt modelId="{DB54E445-C3B9-424A-9861-981BB96511B8}" type="pres">
      <dgm:prSet presAssocID="{C56D5197-8D29-47E6-BCAC-1209A07C19BE}" presName="sibTrans" presStyleLbl="sibTrans1D1" presStyleIdx="12" presStyleCnt="18"/>
      <dgm:spPr/>
    </dgm:pt>
    <dgm:pt modelId="{94D33542-247C-476D-AD1A-E5ECE89B65B5}" type="pres">
      <dgm:prSet presAssocID="{C56D5197-8D29-47E6-BCAC-1209A07C19BE}" presName="connectorText" presStyleLbl="sibTrans1D1" presStyleIdx="12" presStyleCnt="18"/>
      <dgm:spPr/>
    </dgm:pt>
    <dgm:pt modelId="{14B78C19-9DDC-4367-99EA-149F667CFACF}" type="pres">
      <dgm:prSet presAssocID="{131CAF97-5C16-4EEB-944F-291BE8A93926}" presName="node" presStyleLbl="node1" presStyleIdx="13" presStyleCnt="19">
        <dgm:presLayoutVars>
          <dgm:bulletEnabled val="1"/>
        </dgm:presLayoutVars>
      </dgm:prSet>
      <dgm:spPr/>
    </dgm:pt>
    <dgm:pt modelId="{3A5EC2F3-D40C-4B26-8F2E-0A139FCCF80A}" type="pres">
      <dgm:prSet presAssocID="{64256ECF-83B0-4523-893F-2544B6EC5984}" presName="sibTrans" presStyleLbl="sibTrans1D1" presStyleIdx="13" presStyleCnt="18"/>
      <dgm:spPr/>
    </dgm:pt>
    <dgm:pt modelId="{A1D86810-C008-4949-9C65-22062B9760C4}" type="pres">
      <dgm:prSet presAssocID="{64256ECF-83B0-4523-893F-2544B6EC5984}" presName="connectorText" presStyleLbl="sibTrans1D1" presStyleIdx="13" presStyleCnt="18"/>
      <dgm:spPr/>
    </dgm:pt>
    <dgm:pt modelId="{AD781F8F-54DA-4B8C-AE8A-25DEB36C587D}" type="pres">
      <dgm:prSet presAssocID="{6E4CD331-EAE3-4325-94C5-60902FE7ED4B}" presName="node" presStyleLbl="node1" presStyleIdx="14" presStyleCnt="19">
        <dgm:presLayoutVars>
          <dgm:bulletEnabled val="1"/>
        </dgm:presLayoutVars>
      </dgm:prSet>
      <dgm:spPr/>
    </dgm:pt>
    <dgm:pt modelId="{3DB32BBF-B928-43E0-8357-14D786DE2535}" type="pres">
      <dgm:prSet presAssocID="{A70F1EB4-E795-47A6-BEA4-5A682C02FD2F}" presName="sibTrans" presStyleLbl="sibTrans1D1" presStyleIdx="14" presStyleCnt="18"/>
      <dgm:spPr/>
    </dgm:pt>
    <dgm:pt modelId="{08E3035B-B978-4C01-BEB5-140D494CFADC}" type="pres">
      <dgm:prSet presAssocID="{A70F1EB4-E795-47A6-BEA4-5A682C02FD2F}" presName="connectorText" presStyleLbl="sibTrans1D1" presStyleIdx="14" presStyleCnt="18"/>
      <dgm:spPr/>
    </dgm:pt>
    <dgm:pt modelId="{7B8D64BB-4608-4715-BEC0-7B00B59B4A06}" type="pres">
      <dgm:prSet presAssocID="{CAA88F10-BB8F-4D49-A6E1-AF0579458B10}" presName="node" presStyleLbl="node1" presStyleIdx="15" presStyleCnt="19">
        <dgm:presLayoutVars>
          <dgm:bulletEnabled val="1"/>
        </dgm:presLayoutVars>
      </dgm:prSet>
      <dgm:spPr/>
    </dgm:pt>
    <dgm:pt modelId="{2E46A068-5CF0-4F6A-A647-79FF77EDC6E4}" type="pres">
      <dgm:prSet presAssocID="{9B0AA038-A828-4238-8DD7-5B61FFEF4D6F}" presName="sibTrans" presStyleLbl="sibTrans1D1" presStyleIdx="15" presStyleCnt="18"/>
      <dgm:spPr/>
    </dgm:pt>
    <dgm:pt modelId="{941AFF87-8D16-4C13-B9A9-45CC000BD5A6}" type="pres">
      <dgm:prSet presAssocID="{9B0AA038-A828-4238-8DD7-5B61FFEF4D6F}" presName="connectorText" presStyleLbl="sibTrans1D1" presStyleIdx="15" presStyleCnt="18"/>
      <dgm:spPr/>
    </dgm:pt>
    <dgm:pt modelId="{2A5D11F7-3CBD-46A4-A84C-5BB018108AA0}" type="pres">
      <dgm:prSet presAssocID="{DAD7E2B9-2E72-40E4-93A9-7C9A87B8E1FD}" presName="node" presStyleLbl="node1" presStyleIdx="16" presStyleCnt="19">
        <dgm:presLayoutVars>
          <dgm:bulletEnabled val="1"/>
        </dgm:presLayoutVars>
      </dgm:prSet>
      <dgm:spPr/>
    </dgm:pt>
    <dgm:pt modelId="{FB627738-E163-445A-91E5-E5EC22561153}" type="pres">
      <dgm:prSet presAssocID="{D5695818-0506-4E50-9792-DE811E5950EF}" presName="sibTrans" presStyleLbl="sibTrans1D1" presStyleIdx="16" presStyleCnt="18"/>
      <dgm:spPr/>
    </dgm:pt>
    <dgm:pt modelId="{7F4CDCEA-44EE-404D-B877-D327DEE20E90}" type="pres">
      <dgm:prSet presAssocID="{D5695818-0506-4E50-9792-DE811E5950EF}" presName="connectorText" presStyleLbl="sibTrans1D1" presStyleIdx="16" presStyleCnt="18"/>
      <dgm:spPr/>
    </dgm:pt>
    <dgm:pt modelId="{2592005B-E1B5-4D8F-9372-A3E74C0A43B5}" type="pres">
      <dgm:prSet presAssocID="{F1FF419C-2CCC-4082-8C93-BAE419AA65F0}" presName="node" presStyleLbl="node1" presStyleIdx="17" presStyleCnt="19">
        <dgm:presLayoutVars>
          <dgm:bulletEnabled val="1"/>
        </dgm:presLayoutVars>
      </dgm:prSet>
      <dgm:spPr/>
    </dgm:pt>
    <dgm:pt modelId="{2FBD3EAA-3A68-4839-986D-553958259560}" type="pres">
      <dgm:prSet presAssocID="{A863030E-CBB8-457D-A677-B446B0E073CD}" presName="sibTrans" presStyleLbl="sibTrans1D1" presStyleIdx="17" presStyleCnt="18"/>
      <dgm:spPr/>
    </dgm:pt>
    <dgm:pt modelId="{5C123107-D2DD-4C6E-A43B-E22401D4D269}" type="pres">
      <dgm:prSet presAssocID="{A863030E-CBB8-457D-A677-B446B0E073CD}" presName="connectorText" presStyleLbl="sibTrans1D1" presStyleIdx="17" presStyleCnt="18"/>
      <dgm:spPr/>
    </dgm:pt>
    <dgm:pt modelId="{ADA18163-AAE0-45CC-9034-C121D095BE3B}" type="pres">
      <dgm:prSet presAssocID="{83522884-71B8-4783-9A6A-E628B5E1DF86}" presName="node" presStyleLbl="node1" presStyleIdx="18" presStyleCnt="19">
        <dgm:presLayoutVars>
          <dgm:bulletEnabled val="1"/>
        </dgm:presLayoutVars>
      </dgm:prSet>
      <dgm:spPr/>
    </dgm:pt>
  </dgm:ptLst>
  <dgm:cxnLst>
    <dgm:cxn modelId="{34252F00-17F5-4F44-84E7-C5E9ABAF0BAA}" type="presOf" srcId="{A863030E-CBB8-457D-A677-B446B0E073CD}" destId="{2FBD3EAA-3A68-4839-986D-553958259560}" srcOrd="0" destOrd="0" presId="urn:microsoft.com/office/officeart/2016/7/layout/RepeatingBendingProcessNew"/>
    <dgm:cxn modelId="{C5613704-D697-4555-9B67-E876EDE2CA83}" srcId="{BC9EAC99-E67A-4B78-83CE-0B0485C22DA4}" destId="{F73896A8-1671-40E5-9742-CE07E021F265}" srcOrd="8" destOrd="0" parTransId="{FD3F0B98-AA70-4883-A348-B8D8193EF665}" sibTransId="{400C5F03-DEEC-49AD-890A-833FCD8079B1}"/>
    <dgm:cxn modelId="{CC379309-19A9-4ACB-B3F5-51E86D390D44}" srcId="{BC9EAC99-E67A-4B78-83CE-0B0485C22DA4}" destId="{02C22CC0-6930-42B9-A750-544E452A2D2B}" srcOrd="9" destOrd="0" parTransId="{567B54B3-B3E9-478E-8183-11B21D420D69}" sibTransId="{F8764FCC-B95E-48E1-A698-910ED114E813}"/>
    <dgm:cxn modelId="{8A67F50B-1619-4CE3-A0E1-9AFB0C0EE9FB}" type="presOf" srcId="{4A0BADC7-B8D1-4270-AFC8-271910146C0B}" destId="{1B827F28-6E16-48BA-8E55-68E672363691}" srcOrd="1" destOrd="0" presId="urn:microsoft.com/office/officeart/2016/7/layout/RepeatingBendingProcessNew"/>
    <dgm:cxn modelId="{B701FC0E-691C-4F9D-B0BA-38701F1510E7}" srcId="{BC9EAC99-E67A-4B78-83CE-0B0485C22DA4}" destId="{2D50DCD4-C43A-45DA-929A-B51BCAABD614}" srcOrd="12" destOrd="0" parTransId="{B94CCFBC-14E2-4CB3-AF1B-FE4B665BE951}" sibTransId="{C56D5197-8D29-47E6-BCAC-1209A07C19BE}"/>
    <dgm:cxn modelId="{5054F513-62A7-41E8-8E75-FE72C364A911}" type="presOf" srcId="{C4C9BA9B-A410-4E04-8328-B25C4D173A4E}" destId="{6B010738-FEAD-4033-9087-F6B56174BE79}" srcOrd="0" destOrd="0" presId="urn:microsoft.com/office/officeart/2016/7/layout/RepeatingBendingProcessNew"/>
    <dgm:cxn modelId="{65B9D814-82C0-4AFE-8E90-5A5CB75C3F95}" type="presOf" srcId="{3C89A6F4-3AA6-4170-A406-E0C4405AF578}" destId="{D2DDE578-FE69-48C7-9FF7-1796DA1F2078}" srcOrd="0" destOrd="0" presId="urn:microsoft.com/office/officeart/2016/7/layout/RepeatingBendingProcessNew"/>
    <dgm:cxn modelId="{6B1ADB14-3C2A-4990-A06C-6E17903377F4}" type="presOf" srcId="{A70F1EB4-E795-47A6-BEA4-5A682C02FD2F}" destId="{3DB32BBF-B928-43E0-8357-14D786DE2535}" srcOrd="0" destOrd="0" presId="urn:microsoft.com/office/officeart/2016/7/layout/RepeatingBendingProcessNew"/>
    <dgm:cxn modelId="{79D5B015-76A9-4BE6-A18E-17130B2313D6}" type="presOf" srcId="{C7755EC9-EFFA-475B-9F97-9BB0144AC11A}" destId="{093228EA-492A-40F8-A745-AB1783DD13FD}" srcOrd="0" destOrd="0" presId="urn:microsoft.com/office/officeart/2016/7/layout/RepeatingBendingProcessNew"/>
    <dgm:cxn modelId="{36214019-25FA-4A99-9227-4C47038659C3}" srcId="{BC9EAC99-E67A-4B78-83CE-0B0485C22DA4}" destId="{6E4CD331-EAE3-4325-94C5-60902FE7ED4B}" srcOrd="14" destOrd="0" parTransId="{8AB6D538-0172-4AF2-9CA6-934C446DC8F5}" sibTransId="{A70F1EB4-E795-47A6-BEA4-5A682C02FD2F}"/>
    <dgm:cxn modelId="{9960021B-85C8-490E-AA75-45FC90200176}" type="presOf" srcId="{400C5F03-DEEC-49AD-890A-833FCD8079B1}" destId="{2247DEFF-36A4-4D69-A42A-16EE1A4A6AF8}" srcOrd="0" destOrd="0" presId="urn:microsoft.com/office/officeart/2016/7/layout/RepeatingBendingProcessNew"/>
    <dgm:cxn modelId="{89B0121B-87D7-492B-89DA-2F03453A9EEE}" srcId="{BC9EAC99-E67A-4B78-83CE-0B0485C22DA4}" destId="{F1FF419C-2CCC-4082-8C93-BAE419AA65F0}" srcOrd="17" destOrd="0" parTransId="{3EA2FC9F-4CEB-44D6-9D8B-A70DB799D504}" sibTransId="{A863030E-CBB8-457D-A677-B446B0E073CD}"/>
    <dgm:cxn modelId="{06E02221-883B-4E7E-A592-AD3D9487099F}" type="presOf" srcId="{A70F1EB4-E795-47A6-BEA4-5A682C02FD2F}" destId="{08E3035B-B978-4C01-BEB5-140D494CFADC}" srcOrd="1" destOrd="0" presId="urn:microsoft.com/office/officeart/2016/7/layout/RepeatingBendingProcessNew"/>
    <dgm:cxn modelId="{44747F2A-8E20-4973-8511-B0E6C9E02115}" type="presOf" srcId="{D5695818-0506-4E50-9792-DE811E5950EF}" destId="{FB627738-E163-445A-91E5-E5EC22561153}" srcOrd="0" destOrd="0" presId="urn:microsoft.com/office/officeart/2016/7/layout/RepeatingBendingProcessNew"/>
    <dgm:cxn modelId="{DFC89B2B-7381-4900-8EE9-48F8C4C1DB8D}" type="presOf" srcId="{F8764FCC-B95E-48E1-A698-910ED114E813}" destId="{CA6C877F-B4AC-402A-B1BB-B9A478D34DF5}" srcOrd="1" destOrd="0" presId="urn:microsoft.com/office/officeart/2016/7/layout/RepeatingBendingProcessNew"/>
    <dgm:cxn modelId="{2783D02C-F20C-4610-9CD8-1B5135A8D5C6}" type="presOf" srcId="{64256ECF-83B0-4523-893F-2544B6EC5984}" destId="{3A5EC2F3-D40C-4B26-8F2E-0A139FCCF80A}" srcOrd="0" destOrd="0" presId="urn:microsoft.com/office/officeart/2016/7/layout/RepeatingBendingProcessNew"/>
    <dgm:cxn modelId="{6621FF2C-63A5-4EDA-B99E-74162D9FCA2A}" type="presOf" srcId="{BC9EAC99-E67A-4B78-83CE-0B0485C22DA4}" destId="{668F3CFD-B467-4516-B4F5-F04ABA81A81A}" srcOrd="0" destOrd="0" presId="urn:microsoft.com/office/officeart/2016/7/layout/RepeatingBendingProcessNew"/>
    <dgm:cxn modelId="{D428A833-725B-4991-A448-C235C3A7E40A}" type="presOf" srcId="{12BD326B-0BFF-4E49-B812-01C4F1BD7C55}" destId="{A8233786-1ED5-445E-A62F-ED659F8994EC}" srcOrd="0" destOrd="0" presId="urn:microsoft.com/office/officeart/2016/7/layout/RepeatingBendingProcessNew"/>
    <dgm:cxn modelId="{1AA0CE35-5CB3-47CA-BBE8-175B4E97F691}" srcId="{BC9EAC99-E67A-4B78-83CE-0B0485C22DA4}" destId="{DAD7E2B9-2E72-40E4-93A9-7C9A87B8E1FD}" srcOrd="16" destOrd="0" parTransId="{23ABE8BC-40A2-4B3E-9FBD-DC08FF32C9A6}" sibTransId="{D5695818-0506-4E50-9792-DE811E5950EF}"/>
    <dgm:cxn modelId="{ED931336-80BE-48C9-A1D7-4B687CBA9FD2}" type="presOf" srcId="{9B0AA038-A828-4238-8DD7-5B61FFEF4D6F}" destId="{2E46A068-5CF0-4F6A-A647-79FF77EDC6E4}" srcOrd="0" destOrd="0" presId="urn:microsoft.com/office/officeart/2016/7/layout/RepeatingBendingProcessNew"/>
    <dgm:cxn modelId="{F0DB7F37-01F4-40C8-8FAC-AEC7A0701242}" type="presOf" srcId="{400C5F03-DEEC-49AD-890A-833FCD8079B1}" destId="{8CBCDC16-428B-45CB-AA14-F9BF2E2FE09D}" srcOrd="1" destOrd="0" presId="urn:microsoft.com/office/officeart/2016/7/layout/RepeatingBendingProcessNew"/>
    <dgm:cxn modelId="{3A500639-A428-431F-A794-58DEF499BCA8}" type="presOf" srcId="{364546C3-9D04-4461-8DF3-3E4E367FA780}" destId="{BFFCAB81-EAA6-4A27-BC80-953CA94914E2}" srcOrd="0" destOrd="0" presId="urn:microsoft.com/office/officeart/2016/7/layout/RepeatingBendingProcessNew"/>
    <dgm:cxn modelId="{98990140-E423-4CBE-95B4-58E955274A38}" type="presOf" srcId="{ABFCF5E4-01F0-46D2-A1C5-44347EEE6C72}" destId="{4788B52B-EDC0-4594-8136-CC72B9723AEC}" srcOrd="0" destOrd="0" presId="urn:microsoft.com/office/officeart/2016/7/layout/RepeatingBendingProcessNew"/>
    <dgm:cxn modelId="{A8997141-2DF9-4CA0-B254-C805A7031A0C}" type="presOf" srcId="{35B8CE03-CAC5-4F5F-8C26-1201FEEED32F}" destId="{735BF8C4-7A39-411B-AA63-DFC4D0C12D30}" srcOrd="1" destOrd="0" presId="urn:microsoft.com/office/officeart/2016/7/layout/RepeatingBendingProcessNew"/>
    <dgm:cxn modelId="{8EDB3D49-F4C2-45C0-938F-B9F9F72093B0}" srcId="{BC9EAC99-E67A-4B78-83CE-0B0485C22DA4}" destId="{A6D92B25-B77D-4F13-990E-4AF71DF2FC82}" srcOrd="7" destOrd="0" parTransId="{6EDEFAD8-CAFA-48BA-AF57-025A93EB3406}" sibTransId="{3C89A6F4-3AA6-4170-A406-E0C4405AF578}"/>
    <dgm:cxn modelId="{6B100F50-9908-4D74-B797-C1A1304BFE89}" type="presOf" srcId="{CEC079A7-3609-496E-B63A-B260E7229397}" destId="{2FAF32A5-37A6-40B1-821C-EF0CD9A9E6BF}" srcOrd="1" destOrd="0" presId="urn:microsoft.com/office/officeart/2016/7/layout/RepeatingBendingProcessNew"/>
    <dgm:cxn modelId="{7D2EE055-BA81-4B46-9A48-F8A4EFC7B277}" type="presOf" srcId="{DAD7E2B9-2E72-40E4-93A9-7C9A87B8E1FD}" destId="{2A5D11F7-3CBD-46A4-A84C-5BB018108AA0}" srcOrd="0" destOrd="0" presId="urn:microsoft.com/office/officeart/2016/7/layout/RepeatingBendingProcessNew"/>
    <dgm:cxn modelId="{3AA5735A-D602-48FF-B209-C63B75C4A51A}" srcId="{BC9EAC99-E67A-4B78-83CE-0B0485C22DA4}" destId="{35A9A1D8-2EE9-4890-8231-31936D7F6840}" srcOrd="4" destOrd="0" parTransId="{77CB6BA8-1E06-4717-8345-F876A44962FE}" sibTransId="{CEC079A7-3609-496E-B63A-B260E7229397}"/>
    <dgm:cxn modelId="{C0EDB05E-DDC5-436D-95BB-8A5A3CB32077}" type="presOf" srcId="{02C22CC0-6930-42B9-A750-544E452A2D2B}" destId="{A6FFC817-99B1-4446-AD88-209A4212D9F9}" srcOrd="0" destOrd="0" presId="urn:microsoft.com/office/officeart/2016/7/layout/RepeatingBendingProcessNew"/>
    <dgm:cxn modelId="{FF523E60-9E45-4A75-8F41-84BDC4160DE5}" type="presOf" srcId="{65C8CA77-1C24-4154-8E15-EBF0BC1668FC}" destId="{D8622AD0-537A-4EE9-BFE0-77C5619034E2}" srcOrd="0" destOrd="0" presId="urn:microsoft.com/office/officeart/2016/7/layout/RepeatingBendingProcessNew"/>
    <dgm:cxn modelId="{4AAC1D67-8CD9-4A9B-9820-AA4D6B01490D}" type="presOf" srcId="{C56D5197-8D29-47E6-BCAC-1209A07C19BE}" destId="{94D33542-247C-476D-AD1A-E5ECE89B65B5}" srcOrd="1" destOrd="0" presId="urn:microsoft.com/office/officeart/2016/7/layout/RepeatingBendingProcessNew"/>
    <dgm:cxn modelId="{1BCEB569-3A5A-4B52-A2E6-9C9F852DE63D}" type="presOf" srcId="{9AFBAA48-3961-4964-8F37-CACF4BB4A842}" destId="{E03BDF50-638A-4BA4-9753-D71F728845C8}" srcOrd="0" destOrd="0" presId="urn:microsoft.com/office/officeart/2016/7/layout/RepeatingBendingProcessNew"/>
    <dgm:cxn modelId="{35DD396A-C50E-421F-9861-CD7C687E3FE6}" type="presOf" srcId="{672BA2B0-560A-4B1C-8C0B-3D9481B9D173}" destId="{959BEB18-8AAA-4474-A1FB-8742BBCF3C45}" srcOrd="1" destOrd="0" presId="urn:microsoft.com/office/officeart/2016/7/layout/RepeatingBendingProcessNew"/>
    <dgm:cxn modelId="{11889A6F-2E30-4773-8687-44907C26AA5D}" srcId="{BC9EAC99-E67A-4B78-83CE-0B0485C22DA4}" destId="{4F792143-1F59-402E-B807-83AB38C483AA}" srcOrd="5" destOrd="0" parTransId="{0BF0C7E1-C78A-4EB0-B0F4-F9BA6413A87C}" sibTransId="{65C8CA77-1C24-4154-8E15-EBF0BC1668FC}"/>
    <dgm:cxn modelId="{E2E71E70-2EC5-4D39-9E87-275F2804C54A}" type="presOf" srcId="{1FF37928-52B3-4606-815D-5E91AD659740}" destId="{F8AD4FCA-743F-4F76-89D9-87029260B3EF}" srcOrd="0" destOrd="0" presId="urn:microsoft.com/office/officeart/2016/7/layout/RepeatingBendingProcessNew"/>
    <dgm:cxn modelId="{2F4B5372-DE0C-4D1C-8957-7E9C36F2C982}" type="presOf" srcId="{65C8CA77-1C24-4154-8E15-EBF0BC1668FC}" destId="{7BABF541-A592-43DD-952D-73085F2136AA}" srcOrd="1" destOrd="0" presId="urn:microsoft.com/office/officeart/2016/7/layout/RepeatingBendingProcessNew"/>
    <dgm:cxn modelId="{A3DA5A72-0B48-43EA-9BC5-97162846F26A}" srcId="{BC9EAC99-E67A-4B78-83CE-0B0485C22DA4}" destId="{9AFBAA48-3961-4964-8F37-CACF4BB4A842}" srcOrd="1" destOrd="0" parTransId="{B86E691C-9897-4782-9365-1328AE20E150}" sibTransId="{6C46019C-BB5B-4506-BED4-457A7AD4E56F}"/>
    <dgm:cxn modelId="{7D862B77-1FAD-460F-9B90-2B6F8F157847}" srcId="{BC9EAC99-E67A-4B78-83CE-0B0485C22DA4}" destId="{131CAF97-5C16-4EEB-944F-291BE8A93926}" srcOrd="13" destOrd="0" parTransId="{C9291812-E04C-4FF7-8066-F325FDD1FA37}" sibTransId="{64256ECF-83B0-4523-893F-2544B6EC5984}"/>
    <dgm:cxn modelId="{33404C79-787C-438D-A97A-22C54FE26065}" type="presOf" srcId="{CAA88F10-BB8F-4D49-A6E1-AF0579458B10}" destId="{7B8D64BB-4608-4715-BEC0-7B00B59B4A06}" srcOrd="0" destOrd="0" presId="urn:microsoft.com/office/officeart/2016/7/layout/RepeatingBendingProcessNew"/>
    <dgm:cxn modelId="{0F7E7B7A-A9B3-4B59-9D68-2DF4EB4A565F}" type="presOf" srcId="{12BD326B-0BFF-4E49-B812-01C4F1BD7C55}" destId="{17366979-80F5-43CE-92B5-9EFA9BF682AD}" srcOrd="1" destOrd="0" presId="urn:microsoft.com/office/officeart/2016/7/layout/RepeatingBendingProcessNew"/>
    <dgm:cxn modelId="{EBC0BA7A-1132-4311-A0A0-0F706CE52376}" type="presOf" srcId="{64256ECF-83B0-4523-893F-2544B6EC5984}" destId="{A1D86810-C008-4949-9C65-22062B9760C4}" srcOrd="1" destOrd="0" presId="urn:microsoft.com/office/officeart/2016/7/layout/RepeatingBendingProcessNew"/>
    <dgm:cxn modelId="{C2D6307E-A40C-4913-A463-61727DBF8547}" type="presOf" srcId="{672BA2B0-560A-4B1C-8C0B-3D9481B9D173}" destId="{E6EBE79B-3F4D-48BB-A4BB-9F37ED3D66DF}" srcOrd="0" destOrd="0" presId="urn:microsoft.com/office/officeart/2016/7/layout/RepeatingBendingProcessNew"/>
    <dgm:cxn modelId="{0918577F-4795-436D-A7EF-EFD67B3C120B}" type="presOf" srcId="{A6D92B25-B77D-4F13-990E-4AF71DF2FC82}" destId="{32A4DF5F-DE91-4E6B-B493-D3CEE9EDBBC7}" srcOrd="0" destOrd="0" presId="urn:microsoft.com/office/officeart/2016/7/layout/RepeatingBendingProcessNew"/>
    <dgm:cxn modelId="{9FA1957F-7F3E-4685-B3C6-7854D368CF1A}" type="presOf" srcId="{F8764FCC-B95E-48E1-A698-910ED114E813}" destId="{401CF787-7A96-4E83-9084-AB6FD0F2CA1D}" srcOrd="0" destOrd="0" presId="urn:microsoft.com/office/officeart/2016/7/layout/RepeatingBendingProcessNew"/>
    <dgm:cxn modelId="{7A138281-4BF8-445B-A2BF-0657782D6213}" type="presOf" srcId="{131CAF97-5C16-4EEB-944F-291BE8A93926}" destId="{14B78C19-9DDC-4367-99EA-149F667CFACF}" srcOrd="0" destOrd="0" presId="urn:microsoft.com/office/officeart/2016/7/layout/RepeatingBendingProcessNew"/>
    <dgm:cxn modelId="{5E1E9D88-D09C-43CA-9ABA-AA8BE6891AA5}" type="presOf" srcId="{F73896A8-1671-40E5-9742-CE07E021F265}" destId="{043F907D-67AE-4431-8181-1F5C98FFBDEC}" srcOrd="0" destOrd="0" presId="urn:microsoft.com/office/officeart/2016/7/layout/RepeatingBendingProcessNew"/>
    <dgm:cxn modelId="{F6FF0C8F-3AAE-4EFD-88D0-E96DAF49D949}" type="presOf" srcId="{A863030E-CBB8-457D-A677-B446B0E073CD}" destId="{5C123107-D2DD-4C6E-A43B-E22401D4D269}" srcOrd="1" destOrd="0" presId="urn:microsoft.com/office/officeart/2016/7/layout/RepeatingBendingProcessNew"/>
    <dgm:cxn modelId="{4875308F-AE37-4891-AFF9-8C1EE1447853}" srcId="{BC9EAC99-E67A-4B78-83CE-0B0485C22DA4}" destId="{1FF37928-52B3-4606-815D-5E91AD659740}" srcOrd="3" destOrd="0" parTransId="{5052D319-D663-41F1-87DA-499E131C3F21}" sibTransId="{ABFCF5E4-01F0-46D2-A1C5-44347EEE6C72}"/>
    <dgm:cxn modelId="{EE567E94-FDC0-4199-8EEF-F4529B984E14}" type="presOf" srcId="{D2088F6C-1B07-4D97-BEC0-777493BC91EF}" destId="{486F36D5-9611-472B-9B6A-F637F42196CA}" srcOrd="0" destOrd="0" presId="urn:microsoft.com/office/officeart/2016/7/layout/RepeatingBendingProcessNew"/>
    <dgm:cxn modelId="{41EBA496-F638-4F0E-A45E-0D20F7864055}" srcId="{BC9EAC99-E67A-4B78-83CE-0B0485C22DA4}" destId="{D2088F6C-1B07-4D97-BEC0-777493BC91EF}" srcOrd="6" destOrd="0" parTransId="{BD8E20CC-FB43-4D26-9883-9647D5680343}" sibTransId="{35B8CE03-CAC5-4F5F-8C26-1201FEEED32F}"/>
    <dgm:cxn modelId="{FAEC7899-0E3B-40CD-BD26-E5740AF53FA7}" type="presOf" srcId="{A79079C8-41E5-41D4-A89F-F5A44326D190}" destId="{15EEFB00-CD6F-4764-AC6E-8625ED18039C}" srcOrd="0" destOrd="0" presId="urn:microsoft.com/office/officeart/2016/7/layout/RepeatingBendingProcessNew"/>
    <dgm:cxn modelId="{34DAB2A0-DBF3-4C07-8980-EEE1F40D8B45}" type="presOf" srcId="{35A9A1D8-2EE9-4890-8231-31936D7F6840}" destId="{0C1FED30-D59D-43BE-B00C-E342C6799667}" srcOrd="0" destOrd="0" presId="urn:microsoft.com/office/officeart/2016/7/layout/RepeatingBendingProcessNew"/>
    <dgm:cxn modelId="{C30AFBA4-EA6E-4D84-810E-95C7C4E3EA9F}" type="presOf" srcId="{83522884-71B8-4783-9A6A-E628B5E1DF86}" destId="{ADA18163-AAE0-45CC-9034-C121D095BE3B}" srcOrd="0" destOrd="0" presId="urn:microsoft.com/office/officeart/2016/7/layout/RepeatingBendingProcessNew"/>
    <dgm:cxn modelId="{B19F6FAB-8048-468E-AB99-A108BD5B2C41}" type="presOf" srcId="{6C46019C-BB5B-4506-BED4-457A7AD4E56F}" destId="{5A80C8BA-27FE-4D5B-AE42-6CC208556EE5}" srcOrd="0" destOrd="0" presId="urn:microsoft.com/office/officeart/2016/7/layout/RepeatingBendingProcessNew"/>
    <dgm:cxn modelId="{139975AE-0DAF-4FE3-BC47-836251153D90}" srcId="{BC9EAC99-E67A-4B78-83CE-0B0485C22DA4}" destId="{83522884-71B8-4783-9A6A-E628B5E1DF86}" srcOrd="18" destOrd="0" parTransId="{2C8D728A-3669-4957-A946-BD981796ED25}" sibTransId="{FB9BC02C-7EAA-4907-8841-6EEAA65C6112}"/>
    <dgm:cxn modelId="{4E77C2B3-7741-44B4-8F05-7E92A781AD76}" srcId="{BC9EAC99-E67A-4B78-83CE-0B0485C22DA4}" destId="{CAA88F10-BB8F-4D49-A6E1-AF0579458B10}" srcOrd="15" destOrd="0" parTransId="{48D19AA3-A531-4241-A7E1-79C37DEE2486}" sibTransId="{9B0AA038-A828-4238-8DD7-5B61FFEF4D6F}"/>
    <dgm:cxn modelId="{00944FCA-4E1B-48E8-AAF5-EAE9384193EC}" type="presOf" srcId="{9B0AA038-A828-4238-8DD7-5B61FFEF4D6F}" destId="{941AFF87-8D16-4C13-B9A9-45CC000BD5A6}" srcOrd="1" destOrd="0" presId="urn:microsoft.com/office/officeart/2016/7/layout/RepeatingBendingProcessNew"/>
    <dgm:cxn modelId="{F80E0CCD-287A-48EE-869E-C2C5ABD2F72B}" type="presOf" srcId="{F1FF419C-2CCC-4082-8C93-BAE419AA65F0}" destId="{2592005B-E1B5-4D8F-9372-A3E74C0A43B5}" srcOrd="0" destOrd="0" presId="urn:microsoft.com/office/officeart/2016/7/layout/RepeatingBendingProcessNew"/>
    <dgm:cxn modelId="{C4F596CF-B528-4D2D-988D-79332CC7E2B1}" type="presOf" srcId="{2D50DCD4-C43A-45DA-929A-B51BCAABD614}" destId="{E2F72393-D9CF-48BE-9F54-FC78C5A14115}" srcOrd="0" destOrd="0" presId="urn:microsoft.com/office/officeart/2016/7/layout/RepeatingBendingProcessNew"/>
    <dgm:cxn modelId="{A6F658D1-16B0-4314-96E1-D3D3DC242E57}" srcId="{BC9EAC99-E67A-4B78-83CE-0B0485C22DA4}" destId="{C4C9BA9B-A410-4E04-8328-B25C4D173A4E}" srcOrd="2" destOrd="0" parTransId="{6C1A9019-BF7E-4CE6-86DD-E694F7851F17}" sibTransId="{12BD326B-0BFF-4E49-B812-01C4F1BD7C55}"/>
    <dgm:cxn modelId="{B5514ED2-3016-477E-9D75-9D6A54051E77}" type="presOf" srcId="{4A0BADC7-B8D1-4270-AFC8-271910146C0B}" destId="{D796CBB3-2A07-47DD-B821-69DA7E386DED}" srcOrd="0" destOrd="0" presId="urn:microsoft.com/office/officeart/2016/7/layout/RepeatingBendingProcessNew"/>
    <dgm:cxn modelId="{CF7F4DD9-FF73-4553-B704-0E8B691918C5}" type="presOf" srcId="{DD11B837-4599-41E7-849C-879BD5A32475}" destId="{7CD2EF61-E6D6-4A54-B573-BE24F6FBCF27}" srcOrd="0" destOrd="0" presId="urn:microsoft.com/office/officeart/2016/7/layout/RepeatingBendingProcessNew"/>
    <dgm:cxn modelId="{5C3242DB-39BE-46D3-9560-567614E3F1BF}" type="presOf" srcId="{6C46019C-BB5B-4506-BED4-457A7AD4E56F}" destId="{8D607297-8D92-47B0-AFE8-9C3E7225D159}" srcOrd="1" destOrd="0" presId="urn:microsoft.com/office/officeart/2016/7/layout/RepeatingBendingProcessNew"/>
    <dgm:cxn modelId="{9B4797DB-EC33-4FE3-9B45-8966CA1EB246}" type="presOf" srcId="{D5695818-0506-4E50-9792-DE811E5950EF}" destId="{7F4CDCEA-44EE-404D-B877-D327DEE20E90}" srcOrd="1" destOrd="0" presId="urn:microsoft.com/office/officeart/2016/7/layout/RepeatingBendingProcessNew"/>
    <dgm:cxn modelId="{3DDBB4E0-03AB-4C2A-A35E-45DA0616AA4D}" srcId="{BC9EAC99-E67A-4B78-83CE-0B0485C22DA4}" destId="{A79079C8-41E5-41D4-A89F-F5A44326D190}" srcOrd="0" destOrd="0" parTransId="{1BA932DC-9DC4-4F7E-A47C-A98700B6958B}" sibTransId="{DD11B837-4599-41E7-849C-879BD5A32475}"/>
    <dgm:cxn modelId="{3B3FEDE0-00E0-4FF7-8D79-9B69260BF1B6}" type="presOf" srcId="{C56D5197-8D29-47E6-BCAC-1209A07C19BE}" destId="{DB54E445-C3B9-424A-9861-981BB96511B8}" srcOrd="0" destOrd="0" presId="urn:microsoft.com/office/officeart/2016/7/layout/RepeatingBendingProcessNew"/>
    <dgm:cxn modelId="{A62EEAE1-BCCC-4AA6-8F8A-8A32B91D1EA3}" type="presOf" srcId="{CEC079A7-3609-496E-B63A-B260E7229397}" destId="{247144A8-43E8-45B1-B03A-02CAFA729B12}" srcOrd="0" destOrd="0" presId="urn:microsoft.com/office/officeart/2016/7/layout/RepeatingBendingProcessNew"/>
    <dgm:cxn modelId="{51E8C7E2-C911-42BB-959C-508A7C093496}" srcId="{BC9EAC99-E67A-4B78-83CE-0B0485C22DA4}" destId="{C7755EC9-EFFA-475B-9F97-9BB0144AC11A}" srcOrd="11" destOrd="0" parTransId="{BADAA081-A2B1-4A8B-AED4-FA13A89C9CE7}" sibTransId="{4A0BADC7-B8D1-4270-AFC8-271910146C0B}"/>
    <dgm:cxn modelId="{ED5519E4-E483-45FF-83B6-84A052BE8749}" type="presOf" srcId="{3C89A6F4-3AA6-4170-A406-E0C4405AF578}" destId="{D31434C6-59DC-4BE7-B96D-1D8DAEC2A01F}" srcOrd="1" destOrd="0" presId="urn:microsoft.com/office/officeart/2016/7/layout/RepeatingBendingProcessNew"/>
    <dgm:cxn modelId="{B3B607EB-DF5B-4931-9AD7-4D74E8EE4D0C}" srcId="{BC9EAC99-E67A-4B78-83CE-0B0485C22DA4}" destId="{364546C3-9D04-4461-8DF3-3E4E367FA780}" srcOrd="10" destOrd="0" parTransId="{8F7F5C7A-704C-4D06-BCE8-B8A833ACE146}" sibTransId="{672BA2B0-560A-4B1C-8C0B-3D9481B9D173}"/>
    <dgm:cxn modelId="{EAE51BEC-10D8-44B5-9661-8C6895343325}" type="presOf" srcId="{DD11B837-4599-41E7-849C-879BD5A32475}" destId="{EE90A166-4464-4511-97D1-11FB13DA7112}" srcOrd="1" destOrd="0" presId="urn:microsoft.com/office/officeart/2016/7/layout/RepeatingBendingProcessNew"/>
    <dgm:cxn modelId="{6336E1F4-FAB8-4067-8944-98F9BD8DD018}" type="presOf" srcId="{ABFCF5E4-01F0-46D2-A1C5-44347EEE6C72}" destId="{B09BBE77-C117-470E-90B0-3EE42EAD3C0A}" srcOrd="1" destOrd="0" presId="urn:microsoft.com/office/officeart/2016/7/layout/RepeatingBendingProcessNew"/>
    <dgm:cxn modelId="{82CD8EF5-69E7-4B0C-AE95-CECA91638A7A}" type="presOf" srcId="{35B8CE03-CAC5-4F5F-8C26-1201FEEED32F}" destId="{0521D14A-2661-4C5C-8230-A03EA6499EB3}" srcOrd="0" destOrd="0" presId="urn:microsoft.com/office/officeart/2016/7/layout/RepeatingBendingProcessNew"/>
    <dgm:cxn modelId="{78AB6FFB-4E9E-4D41-8490-84DFA7DD1418}" type="presOf" srcId="{6E4CD331-EAE3-4325-94C5-60902FE7ED4B}" destId="{AD781F8F-54DA-4B8C-AE8A-25DEB36C587D}" srcOrd="0" destOrd="0" presId="urn:microsoft.com/office/officeart/2016/7/layout/RepeatingBendingProcessNew"/>
    <dgm:cxn modelId="{5D569EFB-E065-4552-BC79-96D8B03650D0}" type="presOf" srcId="{4F792143-1F59-402E-B807-83AB38C483AA}" destId="{9F8C6842-869B-42FA-96C8-1393E0ED295D}" srcOrd="0" destOrd="0" presId="urn:microsoft.com/office/officeart/2016/7/layout/RepeatingBendingProcessNew"/>
    <dgm:cxn modelId="{1FFFFAB5-A0AE-49AA-B6AC-5E7F65973A9B}" type="presParOf" srcId="{668F3CFD-B467-4516-B4F5-F04ABA81A81A}" destId="{15EEFB00-CD6F-4764-AC6E-8625ED18039C}" srcOrd="0" destOrd="0" presId="urn:microsoft.com/office/officeart/2016/7/layout/RepeatingBendingProcessNew"/>
    <dgm:cxn modelId="{8978E19E-D061-43AE-8EF7-047BF1A32A04}" type="presParOf" srcId="{668F3CFD-B467-4516-B4F5-F04ABA81A81A}" destId="{7CD2EF61-E6D6-4A54-B573-BE24F6FBCF27}" srcOrd="1" destOrd="0" presId="urn:microsoft.com/office/officeart/2016/7/layout/RepeatingBendingProcessNew"/>
    <dgm:cxn modelId="{56BC5D1F-CB24-4B0F-ABCA-9915003FFCCF}" type="presParOf" srcId="{7CD2EF61-E6D6-4A54-B573-BE24F6FBCF27}" destId="{EE90A166-4464-4511-97D1-11FB13DA7112}" srcOrd="0" destOrd="0" presId="urn:microsoft.com/office/officeart/2016/7/layout/RepeatingBendingProcessNew"/>
    <dgm:cxn modelId="{1E41654E-AD82-4224-85E7-ECDF778A3F87}" type="presParOf" srcId="{668F3CFD-B467-4516-B4F5-F04ABA81A81A}" destId="{E03BDF50-638A-4BA4-9753-D71F728845C8}" srcOrd="2" destOrd="0" presId="urn:microsoft.com/office/officeart/2016/7/layout/RepeatingBendingProcessNew"/>
    <dgm:cxn modelId="{278B46F9-FEE1-4802-8BEB-A6FBC3FEE519}" type="presParOf" srcId="{668F3CFD-B467-4516-B4F5-F04ABA81A81A}" destId="{5A80C8BA-27FE-4D5B-AE42-6CC208556EE5}" srcOrd="3" destOrd="0" presId="urn:microsoft.com/office/officeart/2016/7/layout/RepeatingBendingProcessNew"/>
    <dgm:cxn modelId="{811229F8-8DA1-46A7-BD99-FF9B294CA364}" type="presParOf" srcId="{5A80C8BA-27FE-4D5B-AE42-6CC208556EE5}" destId="{8D607297-8D92-47B0-AFE8-9C3E7225D159}" srcOrd="0" destOrd="0" presId="urn:microsoft.com/office/officeart/2016/7/layout/RepeatingBendingProcessNew"/>
    <dgm:cxn modelId="{3A793128-C80B-4F34-A35A-1CCE1163ED28}" type="presParOf" srcId="{668F3CFD-B467-4516-B4F5-F04ABA81A81A}" destId="{6B010738-FEAD-4033-9087-F6B56174BE79}" srcOrd="4" destOrd="0" presId="urn:microsoft.com/office/officeart/2016/7/layout/RepeatingBendingProcessNew"/>
    <dgm:cxn modelId="{3C20607F-4E55-4E15-8990-E173DD49324A}" type="presParOf" srcId="{668F3CFD-B467-4516-B4F5-F04ABA81A81A}" destId="{A8233786-1ED5-445E-A62F-ED659F8994EC}" srcOrd="5" destOrd="0" presId="urn:microsoft.com/office/officeart/2016/7/layout/RepeatingBendingProcessNew"/>
    <dgm:cxn modelId="{21C92F7D-D7CE-4CE7-AD62-0DD474122E9C}" type="presParOf" srcId="{A8233786-1ED5-445E-A62F-ED659F8994EC}" destId="{17366979-80F5-43CE-92B5-9EFA9BF682AD}" srcOrd="0" destOrd="0" presId="urn:microsoft.com/office/officeart/2016/7/layout/RepeatingBendingProcessNew"/>
    <dgm:cxn modelId="{89B782A1-C33E-4A9C-B3C3-EA30EE6B11B7}" type="presParOf" srcId="{668F3CFD-B467-4516-B4F5-F04ABA81A81A}" destId="{F8AD4FCA-743F-4F76-89D9-87029260B3EF}" srcOrd="6" destOrd="0" presId="urn:microsoft.com/office/officeart/2016/7/layout/RepeatingBendingProcessNew"/>
    <dgm:cxn modelId="{A12C0664-0444-473B-885C-9CE7E573907F}" type="presParOf" srcId="{668F3CFD-B467-4516-B4F5-F04ABA81A81A}" destId="{4788B52B-EDC0-4594-8136-CC72B9723AEC}" srcOrd="7" destOrd="0" presId="urn:microsoft.com/office/officeart/2016/7/layout/RepeatingBendingProcessNew"/>
    <dgm:cxn modelId="{41F4AB43-5162-47AF-81A0-060C22F25183}" type="presParOf" srcId="{4788B52B-EDC0-4594-8136-CC72B9723AEC}" destId="{B09BBE77-C117-470E-90B0-3EE42EAD3C0A}" srcOrd="0" destOrd="0" presId="urn:microsoft.com/office/officeart/2016/7/layout/RepeatingBendingProcessNew"/>
    <dgm:cxn modelId="{FD5A69D5-EA06-4FBB-8D11-13DEAE4490AD}" type="presParOf" srcId="{668F3CFD-B467-4516-B4F5-F04ABA81A81A}" destId="{0C1FED30-D59D-43BE-B00C-E342C6799667}" srcOrd="8" destOrd="0" presId="urn:microsoft.com/office/officeart/2016/7/layout/RepeatingBendingProcessNew"/>
    <dgm:cxn modelId="{695C063D-4CA2-4921-BA0C-1559BA8B7FB6}" type="presParOf" srcId="{668F3CFD-B467-4516-B4F5-F04ABA81A81A}" destId="{247144A8-43E8-45B1-B03A-02CAFA729B12}" srcOrd="9" destOrd="0" presId="urn:microsoft.com/office/officeart/2016/7/layout/RepeatingBendingProcessNew"/>
    <dgm:cxn modelId="{C931BFE9-6763-431F-B55B-37C7FCED7119}" type="presParOf" srcId="{247144A8-43E8-45B1-B03A-02CAFA729B12}" destId="{2FAF32A5-37A6-40B1-821C-EF0CD9A9E6BF}" srcOrd="0" destOrd="0" presId="urn:microsoft.com/office/officeart/2016/7/layout/RepeatingBendingProcessNew"/>
    <dgm:cxn modelId="{C3F7A290-0889-4107-BC61-F9219388F715}" type="presParOf" srcId="{668F3CFD-B467-4516-B4F5-F04ABA81A81A}" destId="{9F8C6842-869B-42FA-96C8-1393E0ED295D}" srcOrd="10" destOrd="0" presId="urn:microsoft.com/office/officeart/2016/7/layout/RepeatingBendingProcessNew"/>
    <dgm:cxn modelId="{7DCD386F-4E75-4157-96B8-A60C19A5CACA}" type="presParOf" srcId="{668F3CFD-B467-4516-B4F5-F04ABA81A81A}" destId="{D8622AD0-537A-4EE9-BFE0-77C5619034E2}" srcOrd="11" destOrd="0" presId="urn:microsoft.com/office/officeart/2016/7/layout/RepeatingBendingProcessNew"/>
    <dgm:cxn modelId="{C80B87B2-C59F-427C-98AD-A70ECEE498AB}" type="presParOf" srcId="{D8622AD0-537A-4EE9-BFE0-77C5619034E2}" destId="{7BABF541-A592-43DD-952D-73085F2136AA}" srcOrd="0" destOrd="0" presId="urn:microsoft.com/office/officeart/2016/7/layout/RepeatingBendingProcessNew"/>
    <dgm:cxn modelId="{DA439EAF-A496-4B1B-9D45-DE0CB725A50E}" type="presParOf" srcId="{668F3CFD-B467-4516-B4F5-F04ABA81A81A}" destId="{486F36D5-9611-472B-9B6A-F637F42196CA}" srcOrd="12" destOrd="0" presId="urn:microsoft.com/office/officeart/2016/7/layout/RepeatingBendingProcessNew"/>
    <dgm:cxn modelId="{5AE17C34-4FF2-4787-9C26-C1839D927B4E}" type="presParOf" srcId="{668F3CFD-B467-4516-B4F5-F04ABA81A81A}" destId="{0521D14A-2661-4C5C-8230-A03EA6499EB3}" srcOrd="13" destOrd="0" presId="urn:microsoft.com/office/officeart/2016/7/layout/RepeatingBendingProcessNew"/>
    <dgm:cxn modelId="{494F0E5B-0DDD-4130-848C-1BF21A0007A5}" type="presParOf" srcId="{0521D14A-2661-4C5C-8230-A03EA6499EB3}" destId="{735BF8C4-7A39-411B-AA63-DFC4D0C12D30}" srcOrd="0" destOrd="0" presId="urn:microsoft.com/office/officeart/2016/7/layout/RepeatingBendingProcessNew"/>
    <dgm:cxn modelId="{7CF180FB-7A3B-4DBF-83B3-F2570D454040}" type="presParOf" srcId="{668F3CFD-B467-4516-B4F5-F04ABA81A81A}" destId="{32A4DF5F-DE91-4E6B-B493-D3CEE9EDBBC7}" srcOrd="14" destOrd="0" presId="urn:microsoft.com/office/officeart/2016/7/layout/RepeatingBendingProcessNew"/>
    <dgm:cxn modelId="{0C78DFF0-8338-41B4-9FD4-FE647319698E}" type="presParOf" srcId="{668F3CFD-B467-4516-B4F5-F04ABA81A81A}" destId="{D2DDE578-FE69-48C7-9FF7-1796DA1F2078}" srcOrd="15" destOrd="0" presId="urn:microsoft.com/office/officeart/2016/7/layout/RepeatingBendingProcessNew"/>
    <dgm:cxn modelId="{8A4452E9-9097-4EDE-9BF9-9C996BCD1C6D}" type="presParOf" srcId="{D2DDE578-FE69-48C7-9FF7-1796DA1F2078}" destId="{D31434C6-59DC-4BE7-B96D-1D8DAEC2A01F}" srcOrd="0" destOrd="0" presId="urn:microsoft.com/office/officeart/2016/7/layout/RepeatingBendingProcessNew"/>
    <dgm:cxn modelId="{842F8EAA-69E1-4EE0-86C1-444FAA825B2C}" type="presParOf" srcId="{668F3CFD-B467-4516-B4F5-F04ABA81A81A}" destId="{043F907D-67AE-4431-8181-1F5C98FFBDEC}" srcOrd="16" destOrd="0" presId="urn:microsoft.com/office/officeart/2016/7/layout/RepeatingBendingProcessNew"/>
    <dgm:cxn modelId="{23A73F3E-8AEC-42CA-B87D-75D0A6FC83DA}" type="presParOf" srcId="{668F3CFD-B467-4516-B4F5-F04ABA81A81A}" destId="{2247DEFF-36A4-4D69-A42A-16EE1A4A6AF8}" srcOrd="17" destOrd="0" presId="urn:microsoft.com/office/officeart/2016/7/layout/RepeatingBendingProcessNew"/>
    <dgm:cxn modelId="{325D30E9-20CE-4CFB-8EC8-3A700B12B2B6}" type="presParOf" srcId="{2247DEFF-36A4-4D69-A42A-16EE1A4A6AF8}" destId="{8CBCDC16-428B-45CB-AA14-F9BF2E2FE09D}" srcOrd="0" destOrd="0" presId="urn:microsoft.com/office/officeart/2016/7/layout/RepeatingBendingProcessNew"/>
    <dgm:cxn modelId="{178227E2-4C3D-451A-9593-3F08CF985A02}" type="presParOf" srcId="{668F3CFD-B467-4516-B4F5-F04ABA81A81A}" destId="{A6FFC817-99B1-4446-AD88-209A4212D9F9}" srcOrd="18" destOrd="0" presId="urn:microsoft.com/office/officeart/2016/7/layout/RepeatingBendingProcessNew"/>
    <dgm:cxn modelId="{C811F8EC-3C43-4635-8FC5-6900F500418C}" type="presParOf" srcId="{668F3CFD-B467-4516-B4F5-F04ABA81A81A}" destId="{401CF787-7A96-4E83-9084-AB6FD0F2CA1D}" srcOrd="19" destOrd="0" presId="urn:microsoft.com/office/officeart/2016/7/layout/RepeatingBendingProcessNew"/>
    <dgm:cxn modelId="{1D2E1000-1F23-46A9-BF0D-7D69129FFF14}" type="presParOf" srcId="{401CF787-7A96-4E83-9084-AB6FD0F2CA1D}" destId="{CA6C877F-B4AC-402A-B1BB-B9A478D34DF5}" srcOrd="0" destOrd="0" presId="urn:microsoft.com/office/officeart/2016/7/layout/RepeatingBendingProcessNew"/>
    <dgm:cxn modelId="{87392A1A-929A-48AE-B3EF-22DD238BA85A}" type="presParOf" srcId="{668F3CFD-B467-4516-B4F5-F04ABA81A81A}" destId="{BFFCAB81-EAA6-4A27-BC80-953CA94914E2}" srcOrd="20" destOrd="0" presId="urn:microsoft.com/office/officeart/2016/7/layout/RepeatingBendingProcessNew"/>
    <dgm:cxn modelId="{BB5F16D2-CD90-49D3-8B7A-CB16C981A460}" type="presParOf" srcId="{668F3CFD-B467-4516-B4F5-F04ABA81A81A}" destId="{E6EBE79B-3F4D-48BB-A4BB-9F37ED3D66DF}" srcOrd="21" destOrd="0" presId="urn:microsoft.com/office/officeart/2016/7/layout/RepeatingBendingProcessNew"/>
    <dgm:cxn modelId="{F8E53D84-1D4D-48AC-8728-91F7F541AC0D}" type="presParOf" srcId="{E6EBE79B-3F4D-48BB-A4BB-9F37ED3D66DF}" destId="{959BEB18-8AAA-4474-A1FB-8742BBCF3C45}" srcOrd="0" destOrd="0" presId="urn:microsoft.com/office/officeart/2016/7/layout/RepeatingBendingProcessNew"/>
    <dgm:cxn modelId="{B8C0A832-C5FE-4398-81C9-DED826E4ACA3}" type="presParOf" srcId="{668F3CFD-B467-4516-B4F5-F04ABA81A81A}" destId="{093228EA-492A-40F8-A745-AB1783DD13FD}" srcOrd="22" destOrd="0" presId="urn:microsoft.com/office/officeart/2016/7/layout/RepeatingBendingProcessNew"/>
    <dgm:cxn modelId="{561915AB-1B40-4963-BE72-32BF7105A5D6}" type="presParOf" srcId="{668F3CFD-B467-4516-B4F5-F04ABA81A81A}" destId="{D796CBB3-2A07-47DD-B821-69DA7E386DED}" srcOrd="23" destOrd="0" presId="urn:microsoft.com/office/officeart/2016/7/layout/RepeatingBendingProcessNew"/>
    <dgm:cxn modelId="{B98A0145-10E9-421E-BF0D-8AD96F9F1FD1}" type="presParOf" srcId="{D796CBB3-2A07-47DD-B821-69DA7E386DED}" destId="{1B827F28-6E16-48BA-8E55-68E672363691}" srcOrd="0" destOrd="0" presId="urn:microsoft.com/office/officeart/2016/7/layout/RepeatingBendingProcessNew"/>
    <dgm:cxn modelId="{8CDAF9D3-913F-4DC4-BCB0-AC134B72296A}" type="presParOf" srcId="{668F3CFD-B467-4516-B4F5-F04ABA81A81A}" destId="{E2F72393-D9CF-48BE-9F54-FC78C5A14115}" srcOrd="24" destOrd="0" presId="urn:microsoft.com/office/officeart/2016/7/layout/RepeatingBendingProcessNew"/>
    <dgm:cxn modelId="{468B40F6-A9B5-49E4-A0D9-FE3F399D7209}" type="presParOf" srcId="{668F3CFD-B467-4516-B4F5-F04ABA81A81A}" destId="{DB54E445-C3B9-424A-9861-981BB96511B8}" srcOrd="25" destOrd="0" presId="urn:microsoft.com/office/officeart/2016/7/layout/RepeatingBendingProcessNew"/>
    <dgm:cxn modelId="{4F5E2D90-7935-4369-980A-428658467F03}" type="presParOf" srcId="{DB54E445-C3B9-424A-9861-981BB96511B8}" destId="{94D33542-247C-476D-AD1A-E5ECE89B65B5}" srcOrd="0" destOrd="0" presId="urn:microsoft.com/office/officeart/2016/7/layout/RepeatingBendingProcessNew"/>
    <dgm:cxn modelId="{BE5959C9-5ACB-4F09-BBCA-49F7DC6FFAEE}" type="presParOf" srcId="{668F3CFD-B467-4516-B4F5-F04ABA81A81A}" destId="{14B78C19-9DDC-4367-99EA-149F667CFACF}" srcOrd="26" destOrd="0" presId="urn:microsoft.com/office/officeart/2016/7/layout/RepeatingBendingProcessNew"/>
    <dgm:cxn modelId="{B7294ACF-C45E-4388-B594-4D4D1DA63A9A}" type="presParOf" srcId="{668F3CFD-B467-4516-B4F5-F04ABA81A81A}" destId="{3A5EC2F3-D40C-4B26-8F2E-0A139FCCF80A}" srcOrd="27" destOrd="0" presId="urn:microsoft.com/office/officeart/2016/7/layout/RepeatingBendingProcessNew"/>
    <dgm:cxn modelId="{5462E7EF-521D-4E52-9E37-98EBF20127D6}" type="presParOf" srcId="{3A5EC2F3-D40C-4B26-8F2E-0A139FCCF80A}" destId="{A1D86810-C008-4949-9C65-22062B9760C4}" srcOrd="0" destOrd="0" presId="urn:microsoft.com/office/officeart/2016/7/layout/RepeatingBendingProcessNew"/>
    <dgm:cxn modelId="{04FC04FD-9A5C-4ADE-86BB-434B7F4DA3C6}" type="presParOf" srcId="{668F3CFD-B467-4516-B4F5-F04ABA81A81A}" destId="{AD781F8F-54DA-4B8C-AE8A-25DEB36C587D}" srcOrd="28" destOrd="0" presId="urn:microsoft.com/office/officeart/2016/7/layout/RepeatingBendingProcessNew"/>
    <dgm:cxn modelId="{F30C9DD8-B215-4F6A-B17D-42CBCBC23029}" type="presParOf" srcId="{668F3CFD-B467-4516-B4F5-F04ABA81A81A}" destId="{3DB32BBF-B928-43E0-8357-14D786DE2535}" srcOrd="29" destOrd="0" presId="urn:microsoft.com/office/officeart/2016/7/layout/RepeatingBendingProcessNew"/>
    <dgm:cxn modelId="{396740FD-CCF2-47D8-8DBC-D6762DF011D1}" type="presParOf" srcId="{3DB32BBF-B928-43E0-8357-14D786DE2535}" destId="{08E3035B-B978-4C01-BEB5-140D494CFADC}" srcOrd="0" destOrd="0" presId="urn:microsoft.com/office/officeart/2016/7/layout/RepeatingBendingProcessNew"/>
    <dgm:cxn modelId="{1FBB013C-D748-44B0-B3D6-F68A24411073}" type="presParOf" srcId="{668F3CFD-B467-4516-B4F5-F04ABA81A81A}" destId="{7B8D64BB-4608-4715-BEC0-7B00B59B4A06}" srcOrd="30" destOrd="0" presId="urn:microsoft.com/office/officeart/2016/7/layout/RepeatingBendingProcessNew"/>
    <dgm:cxn modelId="{975CAFDE-9582-47CE-83EE-3F642EA937E1}" type="presParOf" srcId="{668F3CFD-B467-4516-B4F5-F04ABA81A81A}" destId="{2E46A068-5CF0-4F6A-A647-79FF77EDC6E4}" srcOrd="31" destOrd="0" presId="urn:microsoft.com/office/officeart/2016/7/layout/RepeatingBendingProcessNew"/>
    <dgm:cxn modelId="{85360518-F5CE-414A-B5FB-EF3A35A588FB}" type="presParOf" srcId="{2E46A068-5CF0-4F6A-A647-79FF77EDC6E4}" destId="{941AFF87-8D16-4C13-B9A9-45CC000BD5A6}" srcOrd="0" destOrd="0" presId="urn:microsoft.com/office/officeart/2016/7/layout/RepeatingBendingProcessNew"/>
    <dgm:cxn modelId="{3A4E632A-F80B-4D6B-B035-BF0A5B0C8142}" type="presParOf" srcId="{668F3CFD-B467-4516-B4F5-F04ABA81A81A}" destId="{2A5D11F7-3CBD-46A4-A84C-5BB018108AA0}" srcOrd="32" destOrd="0" presId="urn:microsoft.com/office/officeart/2016/7/layout/RepeatingBendingProcessNew"/>
    <dgm:cxn modelId="{8CAFD2F6-59C6-454C-9B97-BB9EB1099641}" type="presParOf" srcId="{668F3CFD-B467-4516-B4F5-F04ABA81A81A}" destId="{FB627738-E163-445A-91E5-E5EC22561153}" srcOrd="33" destOrd="0" presId="urn:microsoft.com/office/officeart/2016/7/layout/RepeatingBendingProcessNew"/>
    <dgm:cxn modelId="{FEE7CBD1-6353-490F-B310-A437160AA6FE}" type="presParOf" srcId="{FB627738-E163-445A-91E5-E5EC22561153}" destId="{7F4CDCEA-44EE-404D-B877-D327DEE20E90}" srcOrd="0" destOrd="0" presId="urn:microsoft.com/office/officeart/2016/7/layout/RepeatingBendingProcessNew"/>
    <dgm:cxn modelId="{61AFCA3B-66DA-4365-945C-305C24C50BB4}" type="presParOf" srcId="{668F3CFD-B467-4516-B4F5-F04ABA81A81A}" destId="{2592005B-E1B5-4D8F-9372-A3E74C0A43B5}" srcOrd="34" destOrd="0" presId="urn:microsoft.com/office/officeart/2016/7/layout/RepeatingBendingProcessNew"/>
    <dgm:cxn modelId="{63AC96C8-5F9F-435A-828B-A0482D5C1E78}" type="presParOf" srcId="{668F3CFD-B467-4516-B4F5-F04ABA81A81A}" destId="{2FBD3EAA-3A68-4839-986D-553958259560}" srcOrd="35" destOrd="0" presId="urn:microsoft.com/office/officeart/2016/7/layout/RepeatingBendingProcessNew"/>
    <dgm:cxn modelId="{0AC404FA-C21A-4A62-BA9B-4498E91B0DC9}" type="presParOf" srcId="{2FBD3EAA-3A68-4839-986D-553958259560}" destId="{5C123107-D2DD-4C6E-A43B-E22401D4D269}" srcOrd="0" destOrd="0" presId="urn:microsoft.com/office/officeart/2016/7/layout/RepeatingBendingProcessNew"/>
    <dgm:cxn modelId="{46E894EB-17CC-4E8F-A636-EE685645FF7E}" type="presParOf" srcId="{668F3CFD-B467-4516-B4F5-F04ABA81A81A}" destId="{ADA18163-AAE0-45CC-9034-C121D095BE3B}" srcOrd="3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93C8C9-30ED-4FEE-ABC5-50819E42F1D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93B107A-08B2-48D8-B113-B3A0B6A6D125}">
      <dgm:prSet/>
      <dgm:spPr/>
      <dgm:t>
        <a:bodyPr/>
        <a:lstStyle/>
        <a:p>
          <a:pPr>
            <a:lnSpc>
              <a:spcPct val="100000"/>
            </a:lnSpc>
          </a:pPr>
          <a:r>
            <a:rPr lang="en-US"/>
            <a:t>We incorporated the professor’s feedback and make improvements to the presentation. </a:t>
          </a:r>
        </a:p>
      </dgm:t>
    </dgm:pt>
    <dgm:pt modelId="{4CA0D93B-009D-4763-A9BC-7F2BCC9E0C64}" type="parTrans" cxnId="{439C7F54-C5DC-474F-960E-337D0751E0C7}">
      <dgm:prSet/>
      <dgm:spPr/>
      <dgm:t>
        <a:bodyPr/>
        <a:lstStyle/>
        <a:p>
          <a:endParaRPr lang="en-US"/>
        </a:p>
      </dgm:t>
    </dgm:pt>
    <dgm:pt modelId="{64193A4A-BF03-4794-B830-785F60D4C8C0}" type="sibTrans" cxnId="{439C7F54-C5DC-474F-960E-337D0751E0C7}">
      <dgm:prSet/>
      <dgm:spPr/>
      <dgm:t>
        <a:bodyPr/>
        <a:lstStyle/>
        <a:p>
          <a:endParaRPr lang="en-US"/>
        </a:p>
      </dgm:t>
    </dgm:pt>
    <dgm:pt modelId="{C0404DC3-8D8C-4586-9AD7-7A7519B433AA}">
      <dgm:prSet/>
      <dgm:spPr/>
      <dgm:t>
        <a:bodyPr/>
        <a:lstStyle/>
        <a:p>
          <a:pPr>
            <a:lnSpc>
              <a:spcPct val="100000"/>
            </a:lnSpc>
          </a:pPr>
          <a:r>
            <a:rPr lang="en-US" dirty="0"/>
            <a:t>Action items in retrospective.</a:t>
          </a:r>
        </a:p>
      </dgm:t>
    </dgm:pt>
    <dgm:pt modelId="{01BC36FB-9473-483B-AD43-56AAF04E4017}" type="parTrans" cxnId="{0D2B4284-4BB5-4D55-9355-E5C29EFB9852}">
      <dgm:prSet/>
      <dgm:spPr/>
      <dgm:t>
        <a:bodyPr/>
        <a:lstStyle/>
        <a:p>
          <a:endParaRPr lang="en-US"/>
        </a:p>
      </dgm:t>
    </dgm:pt>
    <dgm:pt modelId="{4D596974-F157-431C-8D65-F5C737AC2EC7}" type="sibTrans" cxnId="{0D2B4284-4BB5-4D55-9355-E5C29EFB9852}">
      <dgm:prSet/>
      <dgm:spPr/>
      <dgm:t>
        <a:bodyPr/>
        <a:lstStyle/>
        <a:p>
          <a:endParaRPr lang="en-US"/>
        </a:p>
      </dgm:t>
    </dgm:pt>
    <dgm:pt modelId="{CB0A1C6D-77A2-43FA-ACEE-3FFCA05282E1}">
      <dgm:prSet/>
      <dgm:spPr/>
      <dgm:t>
        <a:bodyPr/>
        <a:lstStyle/>
        <a:p>
          <a:pPr>
            <a:lnSpc>
              <a:spcPct val="100000"/>
            </a:lnSpc>
          </a:pPr>
          <a:r>
            <a:rPr lang="en-US" dirty="0"/>
            <a:t>Added the single slide of MVP  listing all features and product backlog</a:t>
          </a:r>
        </a:p>
      </dgm:t>
    </dgm:pt>
    <dgm:pt modelId="{38CE0717-34B5-435C-BBA0-1F4188228B26}" type="parTrans" cxnId="{D56DC280-7E36-4E39-B51D-B202A3D7345C}">
      <dgm:prSet/>
      <dgm:spPr/>
      <dgm:t>
        <a:bodyPr/>
        <a:lstStyle/>
        <a:p>
          <a:endParaRPr lang="en-US"/>
        </a:p>
      </dgm:t>
    </dgm:pt>
    <dgm:pt modelId="{76E23751-CA95-4ED9-B4CF-F2912CA06410}" type="sibTrans" cxnId="{D56DC280-7E36-4E39-B51D-B202A3D7345C}">
      <dgm:prSet/>
      <dgm:spPr/>
      <dgm:t>
        <a:bodyPr/>
        <a:lstStyle/>
        <a:p>
          <a:endParaRPr lang="en-US"/>
        </a:p>
      </dgm:t>
    </dgm:pt>
    <dgm:pt modelId="{1ADAD1E3-92EE-41FA-B519-4B62D2517891}">
      <dgm:prSet/>
      <dgm:spPr/>
      <dgm:t>
        <a:bodyPr/>
        <a:lstStyle/>
        <a:p>
          <a:pPr>
            <a:lnSpc>
              <a:spcPct val="100000"/>
            </a:lnSpc>
          </a:pPr>
          <a:r>
            <a:rPr lang="en-US"/>
            <a:t>API slide is added in the presentation</a:t>
          </a:r>
        </a:p>
      </dgm:t>
    </dgm:pt>
    <dgm:pt modelId="{F377FBEA-5387-4070-98A1-B82DF38D3893}" type="parTrans" cxnId="{E4384BB3-5C97-4DA9-980C-6D3F91D571B4}">
      <dgm:prSet/>
      <dgm:spPr/>
      <dgm:t>
        <a:bodyPr/>
        <a:lstStyle/>
        <a:p>
          <a:endParaRPr lang="en-US"/>
        </a:p>
      </dgm:t>
    </dgm:pt>
    <dgm:pt modelId="{8F9FE820-9616-43B3-A414-952C5140235D}" type="sibTrans" cxnId="{E4384BB3-5C97-4DA9-980C-6D3F91D571B4}">
      <dgm:prSet/>
      <dgm:spPr/>
      <dgm:t>
        <a:bodyPr/>
        <a:lstStyle/>
        <a:p>
          <a:endParaRPr lang="en-US"/>
        </a:p>
      </dgm:t>
    </dgm:pt>
    <dgm:pt modelId="{B6ADBA1A-D165-1649-83B9-15B1E8CD02AC}">
      <dgm:prSet/>
      <dgm:spPr/>
      <dgm:t>
        <a:bodyPr/>
        <a:lstStyle/>
        <a:p>
          <a:pPr>
            <a:lnSpc>
              <a:spcPct val="100000"/>
            </a:lnSpc>
          </a:pPr>
          <a:r>
            <a:rPr lang="en-US" dirty="0"/>
            <a:t>Average velocity chart in Metrics</a:t>
          </a:r>
        </a:p>
      </dgm:t>
    </dgm:pt>
    <dgm:pt modelId="{FC7BA210-0F4C-FF4E-BF70-17BB67AA4B12}" type="parTrans" cxnId="{77CB79CC-62B9-E742-963C-765295C0AAF6}">
      <dgm:prSet/>
      <dgm:spPr/>
      <dgm:t>
        <a:bodyPr/>
        <a:lstStyle/>
        <a:p>
          <a:endParaRPr lang="en-US"/>
        </a:p>
      </dgm:t>
    </dgm:pt>
    <dgm:pt modelId="{126FB77A-6562-9D45-8021-F1AE8948BAD2}" type="sibTrans" cxnId="{77CB79CC-62B9-E742-963C-765295C0AAF6}">
      <dgm:prSet/>
      <dgm:spPr/>
      <dgm:t>
        <a:bodyPr/>
        <a:lstStyle/>
        <a:p>
          <a:endParaRPr lang="en-US"/>
        </a:p>
      </dgm:t>
    </dgm:pt>
    <dgm:pt modelId="{5D6B1394-33D8-401B-B837-217DAD73B65B}" type="pres">
      <dgm:prSet presAssocID="{4393C8C9-30ED-4FEE-ABC5-50819E42F1D0}" presName="root" presStyleCnt="0">
        <dgm:presLayoutVars>
          <dgm:dir/>
          <dgm:resizeHandles val="exact"/>
        </dgm:presLayoutVars>
      </dgm:prSet>
      <dgm:spPr/>
    </dgm:pt>
    <dgm:pt modelId="{F22B7DFD-7A1D-44D3-B2C5-B3DB02962556}" type="pres">
      <dgm:prSet presAssocID="{593B107A-08B2-48D8-B113-B3A0B6A6D125}" presName="compNode" presStyleCnt="0"/>
      <dgm:spPr/>
    </dgm:pt>
    <dgm:pt modelId="{3A89FD4F-1FC9-464B-A4C7-4703B4821C19}" type="pres">
      <dgm:prSet presAssocID="{593B107A-08B2-48D8-B113-B3A0B6A6D125}" presName="bgRect" presStyleLbl="bgShp" presStyleIdx="0" presStyleCnt="5"/>
      <dgm:spPr/>
    </dgm:pt>
    <dgm:pt modelId="{135FBD91-C3D5-4FCB-9ED5-507D35AC0855}" type="pres">
      <dgm:prSet presAssocID="{593B107A-08B2-48D8-B113-B3A0B6A6D12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A61C2B96-EFBA-4283-8E23-A097B53BDDC9}" type="pres">
      <dgm:prSet presAssocID="{593B107A-08B2-48D8-B113-B3A0B6A6D125}" presName="spaceRect" presStyleCnt="0"/>
      <dgm:spPr/>
    </dgm:pt>
    <dgm:pt modelId="{2861AE74-A2F6-494C-92B6-33ACE0B3C806}" type="pres">
      <dgm:prSet presAssocID="{593B107A-08B2-48D8-B113-B3A0B6A6D125}" presName="parTx" presStyleLbl="revTx" presStyleIdx="0" presStyleCnt="5">
        <dgm:presLayoutVars>
          <dgm:chMax val="0"/>
          <dgm:chPref val="0"/>
        </dgm:presLayoutVars>
      </dgm:prSet>
      <dgm:spPr/>
    </dgm:pt>
    <dgm:pt modelId="{F0868387-8D74-44B8-B022-45DDD2B16F41}" type="pres">
      <dgm:prSet presAssocID="{64193A4A-BF03-4794-B830-785F60D4C8C0}" presName="sibTrans" presStyleCnt="0"/>
      <dgm:spPr/>
    </dgm:pt>
    <dgm:pt modelId="{8C9FBAEF-B99A-46AF-B107-1679C04846BB}" type="pres">
      <dgm:prSet presAssocID="{C0404DC3-8D8C-4586-9AD7-7A7519B433AA}" presName="compNode" presStyleCnt="0"/>
      <dgm:spPr/>
    </dgm:pt>
    <dgm:pt modelId="{150C2363-D65E-4272-B1B1-82F9DCA4C5BF}" type="pres">
      <dgm:prSet presAssocID="{C0404DC3-8D8C-4586-9AD7-7A7519B433AA}" presName="bgRect" presStyleLbl="bgShp" presStyleIdx="1" presStyleCnt="5"/>
      <dgm:spPr/>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F7BB33FD-45B9-4778-801A-B010FF9CD490}" type="pres">
      <dgm:prSet presAssocID="{C0404DC3-8D8C-4586-9AD7-7A7519B433AA}"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Bar chart"/>
        </a:ext>
      </dgm:extLst>
    </dgm:pt>
    <dgm:pt modelId="{BD2E63DC-26BB-400F-82D5-CE8AEE59DFEA}" type="pres">
      <dgm:prSet presAssocID="{C0404DC3-8D8C-4586-9AD7-7A7519B433AA}" presName="spaceRect" presStyleCnt="0"/>
      <dgm:spPr/>
    </dgm:pt>
    <dgm:pt modelId="{3EF60C1D-6B1C-4315-9738-7AD18903079D}" type="pres">
      <dgm:prSet presAssocID="{C0404DC3-8D8C-4586-9AD7-7A7519B433AA}" presName="parTx" presStyleLbl="revTx" presStyleIdx="1" presStyleCnt="5">
        <dgm:presLayoutVars>
          <dgm:chMax val="0"/>
          <dgm:chPref val="0"/>
        </dgm:presLayoutVars>
      </dgm:prSet>
      <dgm:spPr/>
    </dgm:pt>
    <dgm:pt modelId="{18F01B35-5AA8-41B2-B108-17C685330BB9}" type="pres">
      <dgm:prSet presAssocID="{4D596974-F157-431C-8D65-F5C737AC2EC7}" presName="sibTrans" presStyleCnt="0"/>
      <dgm:spPr/>
    </dgm:pt>
    <dgm:pt modelId="{ECA3878D-E13E-A344-A85D-E43A1BCBAA22}" type="pres">
      <dgm:prSet presAssocID="{B6ADBA1A-D165-1649-83B9-15B1E8CD02AC}" presName="compNode" presStyleCnt="0"/>
      <dgm:spPr/>
    </dgm:pt>
    <dgm:pt modelId="{6485ADDF-549E-C444-9819-619945C0519A}" type="pres">
      <dgm:prSet presAssocID="{B6ADBA1A-D165-1649-83B9-15B1E8CD02AC}" presName="bgRect" presStyleLbl="bgShp" presStyleIdx="2" presStyleCnt="5"/>
      <dgm:spPr/>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6B9E5F6F-7E16-AC48-A598-2D35DB3FBA81}" type="pres">
      <dgm:prSet presAssocID="{B6ADBA1A-D165-1649-83B9-15B1E8CD02AC}" presName="iconRect" presStyleLbl="node1" presStyleIdx="2" presStyleCnt="5"/>
      <dgm:spPr/>
    </dgm:pt>
    <dgm:pt modelId="{18190E66-E840-D548-A3C9-978EEA5A6CE9}" type="pres">
      <dgm:prSet presAssocID="{B6ADBA1A-D165-1649-83B9-15B1E8CD02AC}" presName="spaceRect" presStyleCnt="0"/>
      <dgm:spPr/>
    </dgm:pt>
    <dgm:pt modelId="{2323288D-3878-D748-BE9A-931F843F90B6}" type="pres">
      <dgm:prSet presAssocID="{B6ADBA1A-D165-1649-83B9-15B1E8CD02AC}" presName="parTx" presStyleLbl="revTx" presStyleIdx="2" presStyleCnt="5">
        <dgm:presLayoutVars>
          <dgm:chMax val="0"/>
          <dgm:chPref val="0"/>
        </dgm:presLayoutVars>
      </dgm:prSet>
      <dgm:spPr/>
    </dgm:pt>
    <dgm:pt modelId="{D3C920DC-529B-914C-B236-3DF98766A92B}" type="pres">
      <dgm:prSet presAssocID="{126FB77A-6562-9D45-8021-F1AE8948BAD2}" presName="sibTrans" presStyleCnt="0"/>
      <dgm:spPr/>
    </dgm:pt>
    <dgm:pt modelId="{5D067DDD-8B4F-408E-BEC0-304FFE7D4D8A}" type="pres">
      <dgm:prSet presAssocID="{CB0A1C6D-77A2-43FA-ACEE-3FFCA05282E1}" presName="compNode" presStyleCnt="0"/>
      <dgm:spPr/>
    </dgm:pt>
    <dgm:pt modelId="{81316927-6B95-42A7-B2F9-6A827F2EFF97}" type="pres">
      <dgm:prSet presAssocID="{CB0A1C6D-77A2-43FA-ACEE-3FFCA05282E1}" presName="bgRect" presStyleLbl="bgShp" presStyleIdx="3" presStyleCnt="5"/>
      <dgm:spPr/>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8FCDDD6E-555A-4F37-B9B9-980A97E26C71}" type="pres">
      <dgm:prSet presAssocID="{CB0A1C6D-77A2-43FA-ACEE-3FFCA05282E1}"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User"/>
        </a:ext>
      </dgm:extLst>
    </dgm:pt>
    <dgm:pt modelId="{B215EC27-A067-4BA6-B7EF-10B8B3589EBD}" type="pres">
      <dgm:prSet presAssocID="{CB0A1C6D-77A2-43FA-ACEE-3FFCA05282E1}" presName="spaceRect" presStyleCnt="0"/>
      <dgm:spPr/>
    </dgm:pt>
    <dgm:pt modelId="{B8CFB96A-4FEC-4065-BD34-8C80836EA314}" type="pres">
      <dgm:prSet presAssocID="{CB0A1C6D-77A2-43FA-ACEE-3FFCA05282E1}" presName="parTx" presStyleLbl="revTx" presStyleIdx="3" presStyleCnt="5">
        <dgm:presLayoutVars>
          <dgm:chMax val="0"/>
          <dgm:chPref val="0"/>
        </dgm:presLayoutVars>
      </dgm:prSet>
      <dgm:spPr/>
    </dgm:pt>
    <dgm:pt modelId="{F5773BB9-5C5F-4D27-9765-CFB0CD19BD2F}" type="pres">
      <dgm:prSet presAssocID="{76E23751-CA95-4ED9-B4CF-F2912CA06410}" presName="sibTrans" presStyleCnt="0"/>
      <dgm:spPr/>
    </dgm:pt>
    <dgm:pt modelId="{1525936F-33C6-43C3-ACF1-44987B57593B}" type="pres">
      <dgm:prSet presAssocID="{1ADAD1E3-92EE-41FA-B519-4B62D2517891}" presName="compNode" presStyleCnt="0"/>
      <dgm:spPr/>
    </dgm:pt>
    <dgm:pt modelId="{D2F72B82-051F-4F03-9742-929AD3CAE4D8}" type="pres">
      <dgm:prSet presAssocID="{1ADAD1E3-92EE-41FA-B519-4B62D2517891}" presName="bgRect" presStyleLbl="bgShp" presStyleIdx="4" presStyleCnt="5"/>
      <dgm:spPr/>
      <dgm:extLst>
        <a:ext uri="{E40237B7-FDA0-4F09-8148-C483321AD2D9}">
          <dgm14:cNvPr xmlns:dgm14="http://schemas.microsoft.com/office/drawing/2010/diagram" id="0" name="">
            <a:hlinkClick xmlns:r="http://schemas.openxmlformats.org/officeDocument/2006/relationships" r:id="rId10" action="ppaction://hlinksldjump"/>
          </dgm14:cNvPr>
        </a:ext>
      </dgm:extLst>
    </dgm:pt>
    <dgm:pt modelId="{1F730BA7-277E-47EA-8AA3-DF14D25A7E0A}" type="pres">
      <dgm:prSet presAssocID="{1ADAD1E3-92EE-41FA-B519-4B62D2517891}" presName="iconRect" presStyleLbl="node1" presStyleIdx="4" presStyleCnt="5"/>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onitor"/>
        </a:ext>
      </dgm:extLst>
    </dgm:pt>
    <dgm:pt modelId="{EB22A6D9-FD99-4458-84BB-2C51E73962F0}" type="pres">
      <dgm:prSet presAssocID="{1ADAD1E3-92EE-41FA-B519-4B62D2517891}" presName="spaceRect" presStyleCnt="0"/>
      <dgm:spPr/>
    </dgm:pt>
    <dgm:pt modelId="{4B5BD577-0737-41C4-8FB0-1FEB991C8066}" type="pres">
      <dgm:prSet presAssocID="{1ADAD1E3-92EE-41FA-B519-4B62D2517891}" presName="parTx" presStyleLbl="revTx" presStyleIdx="4" presStyleCnt="5">
        <dgm:presLayoutVars>
          <dgm:chMax val="0"/>
          <dgm:chPref val="0"/>
        </dgm:presLayoutVars>
      </dgm:prSet>
      <dgm:spPr/>
    </dgm:pt>
  </dgm:ptLst>
  <dgm:cxnLst>
    <dgm:cxn modelId="{5AAF9C11-1B8A-E246-B380-C28945D1D819}" type="presOf" srcId="{B6ADBA1A-D165-1649-83B9-15B1E8CD02AC}" destId="{2323288D-3878-D748-BE9A-931F843F90B6}" srcOrd="0" destOrd="0" presId="urn:microsoft.com/office/officeart/2018/2/layout/IconVerticalSolidList"/>
    <dgm:cxn modelId="{439C7F54-C5DC-474F-960E-337D0751E0C7}" srcId="{4393C8C9-30ED-4FEE-ABC5-50819E42F1D0}" destId="{593B107A-08B2-48D8-B113-B3A0B6A6D125}" srcOrd="0" destOrd="0" parTransId="{4CA0D93B-009D-4763-A9BC-7F2BCC9E0C64}" sibTransId="{64193A4A-BF03-4794-B830-785F60D4C8C0}"/>
    <dgm:cxn modelId="{2C81AC5D-ECBE-49D1-B0DC-D31F6BF1D4E2}" type="presOf" srcId="{4393C8C9-30ED-4FEE-ABC5-50819E42F1D0}" destId="{5D6B1394-33D8-401B-B837-217DAD73B65B}" srcOrd="0" destOrd="0" presId="urn:microsoft.com/office/officeart/2018/2/layout/IconVerticalSolidList"/>
    <dgm:cxn modelId="{D56DC280-7E36-4E39-B51D-B202A3D7345C}" srcId="{4393C8C9-30ED-4FEE-ABC5-50819E42F1D0}" destId="{CB0A1C6D-77A2-43FA-ACEE-3FFCA05282E1}" srcOrd="3" destOrd="0" parTransId="{38CE0717-34B5-435C-BBA0-1F4188228B26}" sibTransId="{76E23751-CA95-4ED9-B4CF-F2912CA06410}"/>
    <dgm:cxn modelId="{9F57DB80-FC55-4D51-8D7C-8BB003D399A0}" type="presOf" srcId="{C0404DC3-8D8C-4586-9AD7-7A7519B433AA}" destId="{3EF60C1D-6B1C-4315-9738-7AD18903079D}" srcOrd="0" destOrd="0" presId="urn:microsoft.com/office/officeart/2018/2/layout/IconVerticalSolidList"/>
    <dgm:cxn modelId="{0D2B4284-4BB5-4D55-9355-E5C29EFB9852}" srcId="{4393C8C9-30ED-4FEE-ABC5-50819E42F1D0}" destId="{C0404DC3-8D8C-4586-9AD7-7A7519B433AA}" srcOrd="1" destOrd="0" parTransId="{01BC36FB-9473-483B-AD43-56AAF04E4017}" sibTransId="{4D596974-F157-431C-8D65-F5C737AC2EC7}"/>
    <dgm:cxn modelId="{358D68A4-BE7D-461B-B917-1AB95B6100A9}" type="presOf" srcId="{1ADAD1E3-92EE-41FA-B519-4B62D2517891}" destId="{4B5BD577-0737-41C4-8FB0-1FEB991C8066}" srcOrd="0" destOrd="0" presId="urn:microsoft.com/office/officeart/2018/2/layout/IconVerticalSolidList"/>
    <dgm:cxn modelId="{E4384BB3-5C97-4DA9-980C-6D3F91D571B4}" srcId="{4393C8C9-30ED-4FEE-ABC5-50819E42F1D0}" destId="{1ADAD1E3-92EE-41FA-B519-4B62D2517891}" srcOrd="4" destOrd="0" parTransId="{F377FBEA-5387-4070-98A1-B82DF38D3893}" sibTransId="{8F9FE820-9616-43B3-A414-952C5140235D}"/>
    <dgm:cxn modelId="{06D752C9-383E-4EC9-8F9C-C4A8DA365E1A}" type="presOf" srcId="{593B107A-08B2-48D8-B113-B3A0B6A6D125}" destId="{2861AE74-A2F6-494C-92B6-33ACE0B3C806}" srcOrd="0" destOrd="0" presId="urn:microsoft.com/office/officeart/2018/2/layout/IconVerticalSolidList"/>
    <dgm:cxn modelId="{77CB79CC-62B9-E742-963C-765295C0AAF6}" srcId="{4393C8C9-30ED-4FEE-ABC5-50819E42F1D0}" destId="{B6ADBA1A-D165-1649-83B9-15B1E8CD02AC}" srcOrd="2" destOrd="0" parTransId="{FC7BA210-0F4C-FF4E-BF70-17BB67AA4B12}" sibTransId="{126FB77A-6562-9D45-8021-F1AE8948BAD2}"/>
    <dgm:cxn modelId="{9B9498E2-FDC2-499C-9EDC-4DE00442E732}" type="presOf" srcId="{CB0A1C6D-77A2-43FA-ACEE-3FFCA05282E1}" destId="{B8CFB96A-4FEC-4065-BD34-8C80836EA314}" srcOrd="0" destOrd="0" presId="urn:microsoft.com/office/officeart/2018/2/layout/IconVerticalSolidList"/>
    <dgm:cxn modelId="{FF80BFED-F400-4018-99E3-0C28C380B580}" type="presParOf" srcId="{5D6B1394-33D8-401B-B837-217DAD73B65B}" destId="{F22B7DFD-7A1D-44D3-B2C5-B3DB02962556}" srcOrd="0" destOrd="0" presId="urn:microsoft.com/office/officeart/2018/2/layout/IconVerticalSolidList"/>
    <dgm:cxn modelId="{B5FB0EB1-9E92-465B-A127-D9B0513B47E3}" type="presParOf" srcId="{F22B7DFD-7A1D-44D3-B2C5-B3DB02962556}" destId="{3A89FD4F-1FC9-464B-A4C7-4703B4821C19}" srcOrd="0" destOrd="0" presId="urn:microsoft.com/office/officeart/2018/2/layout/IconVerticalSolidList"/>
    <dgm:cxn modelId="{F83C2926-B746-4779-A624-AE4E174C85D7}" type="presParOf" srcId="{F22B7DFD-7A1D-44D3-B2C5-B3DB02962556}" destId="{135FBD91-C3D5-4FCB-9ED5-507D35AC0855}" srcOrd="1" destOrd="0" presId="urn:microsoft.com/office/officeart/2018/2/layout/IconVerticalSolidList"/>
    <dgm:cxn modelId="{569EE8DD-CBC8-4801-BBBB-63C2F66D8892}" type="presParOf" srcId="{F22B7DFD-7A1D-44D3-B2C5-B3DB02962556}" destId="{A61C2B96-EFBA-4283-8E23-A097B53BDDC9}" srcOrd="2" destOrd="0" presId="urn:microsoft.com/office/officeart/2018/2/layout/IconVerticalSolidList"/>
    <dgm:cxn modelId="{5773C885-B671-4141-A862-EE26D6459150}" type="presParOf" srcId="{F22B7DFD-7A1D-44D3-B2C5-B3DB02962556}" destId="{2861AE74-A2F6-494C-92B6-33ACE0B3C806}" srcOrd="3" destOrd="0" presId="urn:microsoft.com/office/officeart/2018/2/layout/IconVerticalSolidList"/>
    <dgm:cxn modelId="{37624DF8-6B69-44BA-AB1E-3256308401FA}" type="presParOf" srcId="{5D6B1394-33D8-401B-B837-217DAD73B65B}" destId="{F0868387-8D74-44B8-B022-45DDD2B16F41}" srcOrd="1" destOrd="0" presId="urn:microsoft.com/office/officeart/2018/2/layout/IconVerticalSolidList"/>
    <dgm:cxn modelId="{50DD9018-270A-4792-A41F-42E1A58A33C7}" type="presParOf" srcId="{5D6B1394-33D8-401B-B837-217DAD73B65B}" destId="{8C9FBAEF-B99A-46AF-B107-1679C04846BB}" srcOrd="2" destOrd="0" presId="urn:microsoft.com/office/officeart/2018/2/layout/IconVerticalSolidList"/>
    <dgm:cxn modelId="{77F8674D-29C6-4003-AD56-F0AB4C410FEF}" type="presParOf" srcId="{8C9FBAEF-B99A-46AF-B107-1679C04846BB}" destId="{150C2363-D65E-4272-B1B1-82F9DCA4C5BF}" srcOrd="0" destOrd="0" presId="urn:microsoft.com/office/officeart/2018/2/layout/IconVerticalSolidList"/>
    <dgm:cxn modelId="{1DCAC27A-44D8-48DD-98D0-E8E565C6DBFA}" type="presParOf" srcId="{8C9FBAEF-B99A-46AF-B107-1679C04846BB}" destId="{F7BB33FD-45B9-4778-801A-B010FF9CD490}" srcOrd="1" destOrd="0" presId="urn:microsoft.com/office/officeart/2018/2/layout/IconVerticalSolidList"/>
    <dgm:cxn modelId="{FC4A9BC8-22DB-4B6B-AB5B-95C4B3F9304E}" type="presParOf" srcId="{8C9FBAEF-B99A-46AF-B107-1679C04846BB}" destId="{BD2E63DC-26BB-400F-82D5-CE8AEE59DFEA}" srcOrd="2" destOrd="0" presId="urn:microsoft.com/office/officeart/2018/2/layout/IconVerticalSolidList"/>
    <dgm:cxn modelId="{4EA2980F-3805-4BE3-B083-54E757C6A99C}" type="presParOf" srcId="{8C9FBAEF-B99A-46AF-B107-1679C04846BB}" destId="{3EF60C1D-6B1C-4315-9738-7AD18903079D}" srcOrd="3" destOrd="0" presId="urn:microsoft.com/office/officeart/2018/2/layout/IconVerticalSolidList"/>
    <dgm:cxn modelId="{D2C8AE2D-1F5B-4052-AB22-744A47FA0FD2}" type="presParOf" srcId="{5D6B1394-33D8-401B-B837-217DAD73B65B}" destId="{18F01B35-5AA8-41B2-B108-17C685330BB9}" srcOrd="3" destOrd="0" presId="urn:microsoft.com/office/officeart/2018/2/layout/IconVerticalSolidList"/>
    <dgm:cxn modelId="{432A3212-B37C-404B-911D-3636E9F1BE5B}" type="presParOf" srcId="{5D6B1394-33D8-401B-B837-217DAD73B65B}" destId="{ECA3878D-E13E-A344-A85D-E43A1BCBAA22}" srcOrd="4" destOrd="0" presId="urn:microsoft.com/office/officeart/2018/2/layout/IconVerticalSolidList"/>
    <dgm:cxn modelId="{6ED6632A-7243-8843-891B-0ED34310A6F7}" type="presParOf" srcId="{ECA3878D-E13E-A344-A85D-E43A1BCBAA22}" destId="{6485ADDF-549E-C444-9819-619945C0519A}" srcOrd="0" destOrd="0" presId="urn:microsoft.com/office/officeart/2018/2/layout/IconVerticalSolidList"/>
    <dgm:cxn modelId="{053BB34D-3435-094C-860B-4B4697350A9E}" type="presParOf" srcId="{ECA3878D-E13E-A344-A85D-E43A1BCBAA22}" destId="{6B9E5F6F-7E16-AC48-A598-2D35DB3FBA81}" srcOrd="1" destOrd="0" presId="urn:microsoft.com/office/officeart/2018/2/layout/IconVerticalSolidList"/>
    <dgm:cxn modelId="{27494C5C-E2B2-454A-89BE-A438B9663CF0}" type="presParOf" srcId="{ECA3878D-E13E-A344-A85D-E43A1BCBAA22}" destId="{18190E66-E840-D548-A3C9-978EEA5A6CE9}" srcOrd="2" destOrd="0" presId="urn:microsoft.com/office/officeart/2018/2/layout/IconVerticalSolidList"/>
    <dgm:cxn modelId="{0616D988-9F69-1A4E-BFAC-2DB1845D1B8E}" type="presParOf" srcId="{ECA3878D-E13E-A344-A85D-E43A1BCBAA22}" destId="{2323288D-3878-D748-BE9A-931F843F90B6}" srcOrd="3" destOrd="0" presId="urn:microsoft.com/office/officeart/2018/2/layout/IconVerticalSolidList"/>
    <dgm:cxn modelId="{6F5D9A98-1E15-6144-A49C-577B728271CD}" type="presParOf" srcId="{5D6B1394-33D8-401B-B837-217DAD73B65B}" destId="{D3C920DC-529B-914C-B236-3DF98766A92B}" srcOrd="5" destOrd="0" presId="urn:microsoft.com/office/officeart/2018/2/layout/IconVerticalSolidList"/>
    <dgm:cxn modelId="{40359FDC-A3E9-4C08-8C39-C151C88E7E4B}" type="presParOf" srcId="{5D6B1394-33D8-401B-B837-217DAD73B65B}" destId="{5D067DDD-8B4F-408E-BEC0-304FFE7D4D8A}" srcOrd="6" destOrd="0" presId="urn:microsoft.com/office/officeart/2018/2/layout/IconVerticalSolidList"/>
    <dgm:cxn modelId="{6C4CC4A7-8CAB-47C4-AF6C-8262C514B24B}" type="presParOf" srcId="{5D067DDD-8B4F-408E-BEC0-304FFE7D4D8A}" destId="{81316927-6B95-42A7-B2F9-6A827F2EFF97}" srcOrd="0" destOrd="0" presId="urn:microsoft.com/office/officeart/2018/2/layout/IconVerticalSolidList"/>
    <dgm:cxn modelId="{BDC18D2D-1C0B-4010-9866-47806BFB8F14}" type="presParOf" srcId="{5D067DDD-8B4F-408E-BEC0-304FFE7D4D8A}" destId="{8FCDDD6E-555A-4F37-B9B9-980A97E26C71}" srcOrd="1" destOrd="0" presId="urn:microsoft.com/office/officeart/2018/2/layout/IconVerticalSolidList"/>
    <dgm:cxn modelId="{E36EB7C8-46C8-4CBB-B9E9-D3AC506888D9}" type="presParOf" srcId="{5D067DDD-8B4F-408E-BEC0-304FFE7D4D8A}" destId="{B215EC27-A067-4BA6-B7EF-10B8B3589EBD}" srcOrd="2" destOrd="0" presId="urn:microsoft.com/office/officeart/2018/2/layout/IconVerticalSolidList"/>
    <dgm:cxn modelId="{E9E774DE-2E9E-4E84-BFFC-E1E9290FA2FA}" type="presParOf" srcId="{5D067DDD-8B4F-408E-BEC0-304FFE7D4D8A}" destId="{B8CFB96A-4FEC-4065-BD34-8C80836EA314}" srcOrd="3" destOrd="0" presId="urn:microsoft.com/office/officeart/2018/2/layout/IconVerticalSolidList"/>
    <dgm:cxn modelId="{953C0E9D-2509-4821-B768-BE9C811B12B8}" type="presParOf" srcId="{5D6B1394-33D8-401B-B837-217DAD73B65B}" destId="{F5773BB9-5C5F-4D27-9765-CFB0CD19BD2F}" srcOrd="7" destOrd="0" presId="urn:microsoft.com/office/officeart/2018/2/layout/IconVerticalSolidList"/>
    <dgm:cxn modelId="{9FF43AA1-FA69-41A8-8514-3CE92F0E9ED4}" type="presParOf" srcId="{5D6B1394-33D8-401B-B837-217DAD73B65B}" destId="{1525936F-33C6-43C3-ACF1-44987B57593B}" srcOrd="8" destOrd="0" presId="urn:microsoft.com/office/officeart/2018/2/layout/IconVerticalSolidList"/>
    <dgm:cxn modelId="{C9FC97E6-3BE4-4D60-B539-1B282BE43A00}" type="presParOf" srcId="{1525936F-33C6-43C3-ACF1-44987B57593B}" destId="{D2F72B82-051F-4F03-9742-929AD3CAE4D8}" srcOrd="0" destOrd="0" presId="urn:microsoft.com/office/officeart/2018/2/layout/IconVerticalSolidList"/>
    <dgm:cxn modelId="{5A918563-7CC3-46A9-8CA7-4602DE0F5434}" type="presParOf" srcId="{1525936F-33C6-43C3-ACF1-44987B57593B}" destId="{1F730BA7-277E-47EA-8AA3-DF14D25A7E0A}" srcOrd="1" destOrd="0" presId="urn:microsoft.com/office/officeart/2018/2/layout/IconVerticalSolidList"/>
    <dgm:cxn modelId="{298510CC-6E69-49F2-858F-7EE0A7F0B663}" type="presParOf" srcId="{1525936F-33C6-43C3-ACF1-44987B57593B}" destId="{EB22A6D9-FD99-4458-84BB-2C51E73962F0}" srcOrd="2" destOrd="0" presId="urn:microsoft.com/office/officeart/2018/2/layout/IconVerticalSolidList"/>
    <dgm:cxn modelId="{42836CFC-E7C2-43F8-BEF4-94E76C2CB3AB}" type="presParOf" srcId="{1525936F-33C6-43C3-ACF1-44987B57593B}" destId="{4B5BD577-0737-41C4-8FB0-1FEB991C806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4C4DD7-C943-42BD-AAEF-859133247E0B}"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A5B51FAD-5B2D-4722-A09F-09C02E5B0D49}">
      <dgm:prSet/>
      <dgm:spPr/>
      <dgm:t>
        <a:bodyPr/>
        <a:lstStyle/>
        <a:p>
          <a:pPr rtl="0">
            <a:defRPr cap="all"/>
          </a:pPr>
          <a:r>
            <a:rPr lang="en-US">
              <a:latin typeface="Century Gothic" panose="020B0502020202020204"/>
            </a:rPr>
            <a:t>Enable screen sharing feature</a:t>
          </a:r>
          <a:endParaRPr lang="en-US"/>
        </a:p>
      </dgm:t>
    </dgm:pt>
    <dgm:pt modelId="{EAA3D4CB-34BB-416C-B45F-4E8466E2AEA7}" type="parTrans" cxnId="{38B766BB-CCAA-4005-AD14-02F2660CC61F}">
      <dgm:prSet/>
      <dgm:spPr/>
      <dgm:t>
        <a:bodyPr/>
        <a:lstStyle/>
        <a:p>
          <a:endParaRPr lang="en-US"/>
        </a:p>
      </dgm:t>
    </dgm:pt>
    <dgm:pt modelId="{2ACA498A-89DB-4506-B31E-A24D4A44DCA5}" type="sibTrans" cxnId="{38B766BB-CCAA-4005-AD14-02F2660CC61F}">
      <dgm:prSet/>
      <dgm:spPr/>
      <dgm:t>
        <a:bodyPr/>
        <a:lstStyle/>
        <a:p>
          <a:endParaRPr lang="en-US"/>
        </a:p>
      </dgm:t>
    </dgm:pt>
    <dgm:pt modelId="{EAB1AB0B-D36A-42B2-B507-E8D047879705}">
      <dgm:prSet/>
      <dgm:spPr/>
      <dgm:t>
        <a:bodyPr/>
        <a:lstStyle/>
        <a:p>
          <a:pPr rtl="0">
            <a:defRPr cap="all"/>
          </a:pPr>
          <a:r>
            <a:rPr lang="en-US" b="0" i="0">
              <a:latin typeface="Century Gothic" panose="020B0502020202020204"/>
            </a:rPr>
            <a:t>Attendance automation using Face</a:t>
          </a:r>
          <a:r>
            <a:rPr lang="en-US" b="0" i="0"/>
            <a:t> recognition</a:t>
          </a:r>
          <a:endParaRPr lang="en-US"/>
        </a:p>
      </dgm:t>
    </dgm:pt>
    <dgm:pt modelId="{95C2C374-4C7A-4173-ADAC-F3A94AE076D1}" type="parTrans" cxnId="{2732075A-A528-4FDC-B21B-C8F07D74CB9A}">
      <dgm:prSet/>
      <dgm:spPr/>
      <dgm:t>
        <a:bodyPr/>
        <a:lstStyle/>
        <a:p>
          <a:endParaRPr lang="en-US"/>
        </a:p>
      </dgm:t>
    </dgm:pt>
    <dgm:pt modelId="{DFFA61B9-5BB9-4153-ACF5-FED0A1C6CA6C}" type="sibTrans" cxnId="{2732075A-A528-4FDC-B21B-C8F07D74CB9A}">
      <dgm:prSet/>
      <dgm:spPr/>
      <dgm:t>
        <a:bodyPr/>
        <a:lstStyle/>
        <a:p>
          <a:endParaRPr lang="en-US"/>
        </a:p>
      </dgm:t>
    </dgm:pt>
    <dgm:pt modelId="{7F8ED267-0A30-414A-AA87-CFB15C374D6B}" type="pres">
      <dgm:prSet presAssocID="{D84C4DD7-C943-42BD-AAEF-859133247E0B}" presName="hierChild1" presStyleCnt="0">
        <dgm:presLayoutVars>
          <dgm:chPref val="1"/>
          <dgm:dir/>
          <dgm:animOne val="branch"/>
          <dgm:animLvl val="lvl"/>
          <dgm:resizeHandles/>
        </dgm:presLayoutVars>
      </dgm:prSet>
      <dgm:spPr/>
    </dgm:pt>
    <dgm:pt modelId="{0B597375-8D43-4483-A44E-7E0236AB3E76}" type="pres">
      <dgm:prSet presAssocID="{A5B51FAD-5B2D-4722-A09F-09C02E5B0D49}" presName="hierRoot1" presStyleCnt="0"/>
      <dgm:spPr/>
    </dgm:pt>
    <dgm:pt modelId="{E10E8562-0C19-4112-BDE7-1FBD94459D2F}" type="pres">
      <dgm:prSet presAssocID="{A5B51FAD-5B2D-4722-A09F-09C02E5B0D49}" presName="composite" presStyleCnt="0"/>
      <dgm:spPr/>
    </dgm:pt>
    <dgm:pt modelId="{AFCAB53C-C85D-454B-9464-4DF4F126CE69}" type="pres">
      <dgm:prSet presAssocID="{A5B51FAD-5B2D-4722-A09F-09C02E5B0D49}" presName="background" presStyleLbl="node0" presStyleIdx="0" presStyleCnt="2"/>
      <dgm:spPr/>
    </dgm:pt>
    <dgm:pt modelId="{F10B9F9A-95CE-4A9B-A3D6-B81D84B22DBF}" type="pres">
      <dgm:prSet presAssocID="{A5B51FAD-5B2D-4722-A09F-09C02E5B0D49}" presName="text" presStyleLbl="fgAcc0" presStyleIdx="0" presStyleCnt="2">
        <dgm:presLayoutVars>
          <dgm:chPref val="3"/>
        </dgm:presLayoutVars>
      </dgm:prSet>
      <dgm:spPr/>
    </dgm:pt>
    <dgm:pt modelId="{6A27011A-2D8B-4A66-B168-9A3A5C60AA74}" type="pres">
      <dgm:prSet presAssocID="{A5B51FAD-5B2D-4722-A09F-09C02E5B0D49}" presName="hierChild2" presStyleCnt="0"/>
      <dgm:spPr/>
    </dgm:pt>
    <dgm:pt modelId="{9EB3E2F1-5867-4739-80D4-5D87B604F155}" type="pres">
      <dgm:prSet presAssocID="{EAB1AB0B-D36A-42B2-B507-E8D047879705}" presName="hierRoot1" presStyleCnt="0"/>
      <dgm:spPr/>
    </dgm:pt>
    <dgm:pt modelId="{03BEA0DB-337E-417D-8466-0AEC3E470512}" type="pres">
      <dgm:prSet presAssocID="{EAB1AB0B-D36A-42B2-B507-E8D047879705}" presName="composite" presStyleCnt="0"/>
      <dgm:spPr/>
    </dgm:pt>
    <dgm:pt modelId="{E5A42C6C-9675-44E5-9642-DFB8FFDB62A7}" type="pres">
      <dgm:prSet presAssocID="{EAB1AB0B-D36A-42B2-B507-E8D047879705}" presName="background" presStyleLbl="node0" presStyleIdx="1" presStyleCnt="2"/>
      <dgm:spPr/>
    </dgm:pt>
    <dgm:pt modelId="{B6A28206-E564-4C10-9041-36EA46149675}" type="pres">
      <dgm:prSet presAssocID="{EAB1AB0B-D36A-42B2-B507-E8D047879705}" presName="text" presStyleLbl="fgAcc0" presStyleIdx="1" presStyleCnt="2">
        <dgm:presLayoutVars>
          <dgm:chPref val="3"/>
        </dgm:presLayoutVars>
      </dgm:prSet>
      <dgm:spPr/>
    </dgm:pt>
    <dgm:pt modelId="{652CB320-8253-49DB-AC75-D1EFF1789EAC}" type="pres">
      <dgm:prSet presAssocID="{EAB1AB0B-D36A-42B2-B507-E8D047879705}" presName="hierChild2" presStyleCnt="0"/>
      <dgm:spPr/>
    </dgm:pt>
  </dgm:ptLst>
  <dgm:cxnLst>
    <dgm:cxn modelId="{2732075A-A528-4FDC-B21B-C8F07D74CB9A}" srcId="{D84C4DD7-C943-42BD-AAEF-859133247E0B}" destId="{EAB1AB0B-D36A-42B2-B507-E8D047879705}" srcOrd="1" destOrd="0" parTransId="{95C2C374-4C7A-4173-ADAC-F3A94AE076D1}" sibTransId="{DFFA61B9-5BB9-4153-ACF5-FED0A1C6CA6C}"/>
    <dgm:cxn modelId="{79B0747F-713C-4B6A-AFEA-EA0EDF691281}" type="presOf" srcId="{A5B51FAD-5B2D-4722-A09F-09C02E5B0D49}" destId="{F10B9F9A-95CE-4A9B-A3D6-B81D84B22DBF}" srcOrd="0" destOrd="0" presId="urn:microsoft.com/office/officeart/2005/8/layout/hierarchy1"/>
    <dgm:cxn modelId="{99E08AB6-0FA8-4EF6-8132-16DCA02D5B9B}" type="presOf" srcId="{EAB1AB0B-D36A-42B2-B507-E8D047879705}" destId="{B6A28206-E564-4C10-9041-36EA46149675}" srcOrd="0" destOrd="0" presId="urn:microsoft.com/office/officeart/2005/8/layout/hierarchy1"/>
    <dgm:cxn modelId="{38B766BB-CCAA-4005-AD14-02F2660CC61F}" srcId="{D84C4DD7-C943-42BD-AAEF-859133247E0B}" destId="{A5B51FAD-5B2D-4722-A09F-09C02E5B0D49}" srcOrd="0" destOrd="0" parTransId="{EAA3D4CB-34BB-416C-B45F-4E8466E2AEA7}" sibTransId="{2ACA498A-89DB-4506-B31E-A24D4A44DCA5}"/>
    <dgm:cxn modelId="{9A5954DF-6E33-4E10-9CCC-0CFBA5EC30C9}" type="presOf" srcId="{D84C4DD7-C943-42BD-AAEF-859133247E0B}" destId="{7F8ED267-0A30-414A-AA87-CFB15C374D6B}" srcOrd="0" destOrd="0" presId="urn:microsoft.com/office/officeart/2005/8/layout/hierarchy1"/>
    <dgm:cxn modelId="{955B1314-8A54-46D6-A044-34255A01F94B}" type="presParOf" srcId="{7F8ED267-0A30-414A-AA87-CFB15C374D6B}" destId="{0B597375-8D43-4483-A44E-7E0236AB3E76}" srcOrd="0" destOrd="0" presId="urn:microsoft.com/office/officeart/2005/8/layout/hierarchy1"/>
    <dgm:cxn modelId="{343E30A7-5023-44B8-AC3E-5D0DD47A9C9B}" type="presParOf" srcId="{0B597375-8D43-4483-A44E-7E0236AB3E76}" destId="{E10E8562-0C19-4112-BDE7-1FBD94459D2F}" srcOrd="0" destOrd="0" presId="urn:microsoft.com/office/officeart/2005/8/layout/hierarchy1"/>
    <dgm:cxn modelId="{D7FF3DB6-F954-4D1E-9C09-197FB356A05F}" type="presParOf" srcId="{E10E8562-0C19-4112-BDE7-1FBD94459D2F}" destId="{AFCAB53C-C85D-454B-9464-4DF4F126CE69}" srcOrd="0" destOrd="0" presId="urn:microsoft.com/office/officeart/2005/8/layout/hierarchy1"/>
    <dgm:cxn modelId="{C06A9F6E-EC13-42DD-B531-D2DB4D16385A}" type="presParOf" srcId="{E10E8562-0C19-4112-BDE7-1FBD94459D2F}" destId="{F10B9F9A-95CE-4A9B-A3D6-B81D84B22DBF}" srcOrd="1" destOrd="0" presId="urn:microsoft.com/office/officeart/2005/8/layout/hierarchy1"/>
    <dgm:cxn modelId="{1BA91467-606F-4578-B69A-6032B176A39A}" type="presParOf" srcId="{0B597375-8D43-4483-A44E-7E0236AB3E76}" destId="{6A27011A-2D8B-4A66-B168-9A3A5C60AA74}" srcOrd="1" destOrd="0" presId="urn:microsoft.com/office/officeart/2005/8/layout/hierarchy1"/>
    <dgm:cxn modelId="{1DAA6B89-4535-48D3-8D5F-149A68EE224D}" type="presParOf" srcId="{7F8ED267-0A30-414A-AA87-CFB15C374D6B}" destId="{9EB3E2F1-5867-4739-80D4-5D87B604F155}" srcOrd="1" destOrd="0" presId="urn:microsoft.com/office/officeart/2005/8/layout/hierarchy1"/>
    <dgm:cxn modelId="{AF0B2E29-CC81-4BE3-AB5A-8A98DF3BC651}" type="presParOf" srcId="{9EB3E2F1-5867-4739-80D4-5D87B604F155}" destId="{03BEA0DB-337E-417D-8466-0AEC3E470512}" srcOrd="0" destOrd="0" presId="urn:microsoft.com/office/officeart/2005/8/layout/hierarchy1"/>
    <dgm:cxn modelId="{98A92E11-D00A-42C1-BA5B-9C6CBAF3F414}" type="presParOf" srcId="{03BEA0DB-337E-417D-8466-0AEC3E470512}" destId="{E5A42C6C-9675-44E5-9642-DFB8FFDB62A7}" srcOrd="0" destOrd="0" presId="urn:microsoft.com/office/officeart/2005/8/layout/hierarchy1"/>
    <dgm:cxn modelId="{E00BA589-6414-4E37-9B82-67B90672B29C}" type="presParOf" srcId="{03BEA0DB-337E-417D-8466-0AEC3E470512}" destId="{B6A28206-E564-4C10-9041-36EA46149675}" srcOrd="1" destOrd="0" presId="urn:microsoft.com/office/officeart/2005/8/layout/hierarchy1"/>
    <dgm:cxn modelId="{C7DDD621-3767-4A7C-A09B-53799E058D01}" type="presParOf" srcId="{9EB3E2F1-5867-4739-80D4-5D87B604F155}" destId="{652CB320-8253-49DB-AC75-D1EFF1789EA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2EF61-E6D6-4A54-B573-BE24F6FBCF27}">
      <dsp:nvSpPr>
        <dsp:cNvPr id="0" name=""/>
        <dsp:cNvSpPr/>
      </dsp:nvSpPr>
      <dsp:spPr>
        <a:xfrm>
          <a:off x="1838903" y="334014"/>
          <a:ext cx="257774" cy="91440"/>
        </a:xfrm>
        <a:custGeom>
          <a:avLst/>
          <a:gdLst/>
          <a:ahLst/>
          <a:cxnLst/>
          <a:rect l="0" t="0" r="0" b="0"/>
          <a:pathLst>
            <a:path>
              <a:moveTo>
                <a:pt x="0" y="45720"/>
              </a:moveTo>
              <a:lnTo>
                <a:pt x="257774"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60581" y="378291"/>
        <a:ext cx="14418" cy="2886"/>
      </dsp:txXfrm>
    </dsp:sp>
    <dsp:sp modelId="{15EEFB00-CD6F-4764-AC6E-8625ED18039C}">
      <dsp:nvSpPr>
        <dsp:cNvPr id="0" name=""/>
        <dsp:cNvSpPr/>
      </dsp:nvSpPr>
      <dsp:spPr>
        <a:xfrm>
          <a:off x="586901" y="3593"/>
          <a:ext cx="1253802" cy="752281"/>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1437" tIns="64489" rIns="61437" bIns="64489"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entury Gothic" panose="020B0502020202020204"/>
            </a:rPr>
            <a:t>Agenda</a:t>
          </a:r>
        </a:p>
      </dsp:txBody>
      <dsp:txXfrm>
        <a:off x="586901" y="3593"/>
        <a:ext cx="1253802" cy="752281"/>
      </dsp:txXfrm>
    </dsp:sp>
    <dsp:sp modelId="{5A80C8BA-27FE-4D5B-AE42-6CC208556EE5}">
      <dsp:nvSpPr>
        <dsp:cNvPr id="0" name=""/>
        <dsp:cNvSpPr/>
      </dsp:nvSpPr>
      <dsp:spPr>
        <a:xfrm>
          <a:off x="3381080" y="334014"/>
          <a:ext cx="257774" cy="91440"/>
        </a:xfrm>
        <a:custGeom>
          <a:avLst/>
          <a:gdLst/>
          <a:ahLst/>
          <a:cxnLst/>
          <a:rect l="0" t="0" r="0" b="0"/>
          <a:pathLst>
            <a:path>
              <a:moveTo>
                <a:pt x="0" y="45720"/>
              </a:moveTo>
              <a:lnTo>
                <a:pt x="257774" y="45720"/>
              </a:lnTo>
            </a:path>
          </a:pathLst>
        </a:custGeom>
        <a:noFill/>
        <a:ln w="12700" cap="rnd" cmpd="sng" algn="ctr">
          <a:solidFill>
            <a:schemeClr val="accent2">
              <a:hueOff val="-174370"/>
              <a:satOff val="835"/>
              <a:lumOff val="77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502758" y="378291"/>
        <a:ext cx="14418" cy="2886"/>
      </dsp:txXfrm>
    </dsp:sp>
    <dsp:sp modelId="{E03BDF50-638A-4BA4-9753-D71F728845C8}">
      <dsp:nvSpPr>
        <dsp:cNvPr id="0" name=""/>
        <dsp:cNvSpPr/>
      </dsp:nvSpPr>
      <dsp:spPr>
        <a:xfrm>
          <a:off x="2129077" y="3593"/>
          <a:ext cx="1253802" cy="752281"/>
        </a:xfrm>
        <a:prstGeom prst="rect">
          <a:avLst/>
        </a:prstGeom>
        <a:solidFill>
          <a:schemeClr val="accent2">
            <a:hueOff val="-164683"/>
            <a:satOff val="789"/>
            <a:lumOff val="73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1437" tIns="64489" rIns="61437" bIns="64489" numCol="1" spcCol="1270" anchor="ctr" anchorCtr="0">
          <a:noAutofit/>
        </a:bodyPr>
        <a:lstStyle/>
        <a:p>
          <a:pPr marL="0" lvl="0" indent="0" algn="ctr" defTabSz="533400">
            <a:lnSpc>
              <a:spcPct val="90000"/>
            </a:lnSpc>
            <a:spcBef>
              <a:spcPct val="0"/>
            </a:spcBef>
            <a:spcAft>
              <a:spcPct val="35000"/>
            </a:spcAft>
            <a:buNone/>
          </a:pPr>
          <a:r>
            <a:rPr lang="en-US" sz="1200" kern="1200"/>
            <a:t>Team Member Roles and </a:t>
          </a:r>
          <a:r>
            <a:rPr lang="en-US" sz="1200" kern="1200" err="1"/>
            <a:t>Responsiblities</a:t>
          </a:r>
          <a:endParaRPr lang="en-US" sz="1200" kern="1200"/>
        </a:p>
      </dsp:txBody>
      <dsp:txXfrm>
        <a:off x="2129077" y="3593"/>
        <a:ext cx="1253802" cy="752281"/>
      </dsp:txXfrm>
    </dsp:sp>
    <dsp:sp modelId="{A8233786-1ED5-445E-A62F-ED659F8994EC}">
      <dsp:nvSpPr>
        <dsp:cNvPr id="0" name=""/>
        <dsp:cNvSpPr/>
      </dsp:nvSpPr>
      <dsp:spPr>
        <a:xfrm>
          <a:off x="4923257" y="334014"/>
          <a:ext cx="257774" cy="91440"/>
        </a:xfrm>
        <a:custGeom>
          <a:avLst/>
          <a:gdLst/>
          <a:ahLst/>
          <a:cxnLst/>
          <a:rect l="0" t="0" r="0" b="0"/>
          <a:pathLst>
            <a:path>
              <a:moveTo>
                <a:pt x="0" y="45720"/>
              </a:moveTo>
              <a:lnTo>
                <a:pt x="257774" y="45720"/>
              </a:lnTo>
            </a:path>
          </a:pathLst>
        </a:custGeom>
        <a:noFill/>
        <a:ln w="12700" cap="rnd" cmpd="sng" algn="ctr">
          <a:solidFill>
            <a:schemeClr val="accent2">
              <a:hueOff val="-348740"/>
              <a:satOff val="1671"/>
              <a:lumOff val="154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044935" y="378291"/>
        <a:ext cx="14418" cy="2886"/>
      </dsp:txXfrm>
    </dsp:sp>
    <dsp:sp modelId="{6B010738-FEAD-4033-9087-F6B56174BE79}">
      <dsp:nvSpPr>
        <dsp:cNvPr id="0" name=""/>
        <dsp:cNvSpPr/>
      </dsp:nvSpPr>
      <dsp:spPr>
        <a:xfrm>
          <a:off x="3671254" y="3593"/>
          <a:ext cx="1253802" cy="752281"/>
        </a:xfrm>
        <a:prstGeom prst="rect">
          <a:avLst/>
        </a:prstGeom>
        <a:solidFill>
          <a:schemeClr val="accent2">
            <a:hueOff val="-329365"/>
            <a:satOff val="1578"/>
            <a:lumOff val="146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1437" tIns="64489" rIns="61437" bIns="64489" numCol="1" spcCol="1270" anchor="ctr" anchorCtr="0">
          <a:noAutofit/>
        </a:bodyPr>
        <a:lstStyle/>
        <a:p>
          <a:pPr marL="0" lvl="0" indent="0" algn="ctr" defTabSz="533400">
            <a:lnSpc>
              <a:spcPct val="90000"/>
            </a:lnSpc>
            <a:spcBef>
              <a:spcPct val="0"/>
            </a:spcBef>
            <a:spcAft>
              <a:spcPct val="35000"/>
            </a:spcAft>
            <a:buNone/>
          </a:pPr>
          <a:r>
            <a:rPr lang="en-US" sz="1200" kern="1200"/>
            <a:t>Improvements made from Professor Feedback</a:t>
          </a:r>
        </a:p>
      </dsp:txBody>
      <dsp:txXfrm>
        <a:off x="3671254" y="3593"/>
        <a:ext cx="1253802" cy="752281"/>
      </dsp:txXfrm>
    </dsp:sp>
    <dsp:sp modelId="{4788B52B-EDC0-4594-8136-CC72B9723AEC}">
      <dsp:nvSpPr>
        <dsp:cNvPr id="0" name=""/>
        <dsp:cNvSpPr/>
      </dsp:nvSpPr>
      <dsp:spPr>
        <a:xfrm>
          <a:off x="6465434" y="334014"/>
          <a:ext cx="257774" cy="91440"/>
        </a:xfrm>
        <a:custGeom>
          <a:avLst/>
          <a:gdLst/>
          <a:ahLst/>
          <a:cxnLst/>
          <a:rect l="0" t="0" r="0" b="0"/>
          <a:pathLst>
            <a:path>
              <a:moveTo>
                <a:pt x="0" y="45720"/>
              </a:moveTo>
              <a:lnTo>
                <a:pt x="257774" y="45720"/>
              </a:lnTo>
            </a:path>
          </a:pathLst>
        </a:custGeom>
        <a:noFill/>
        <a:ln w="12700" cap="rnd" cmpd="sng" algn="ctr">
          <a:solidFill>
            <a:schemeClr val="accent2">
              <a:hueOff val="-523109"/>
              <a:satOff val="2506"/>
              <a:lumOff val="231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587111" y="378291"/>
        <a:ext cx="14418" cy="2886"/>
      </dsp:txXfrm>
    </dsp:sp>
    <dsp:sp modelId="{F8AD4FCA-743F-4F76-89D9-87029260B3EF}">
      <dsp:nvSpPr>
        <dsp:cNvPr id="0" name=""/>
        <dsp:cNvSpPr/>
      </dsp:nvSpPr>
      <dsp:spPr>
        <a:xfrm>
          <a:off x="5213431" y="3593"/>
          <a:ext cx="1253802" cy="752281"/>
        </a:xfrm>
        <a:prstGeom prst="rect">
          <a:avLst/>
        </a:prstGeom>
        <a:solidFill>
          <a:schemeClr val="accent2">
            <a:hueOff val="-494048"/>
            <a:satOff val="2367"/>
            <a:lumOff val="219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1437" tIns="64489" rIns="61437" bIns="64489"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entury Gothic" panose="020B0502020202020204"/>
            </a:rPr>
            <a:t>Project Description</a:t>
          </a:r>
        </a:p>
      </dsp:txBody>
      <dsp:txXfrm>
        <a:off x="5213431" y="3593"/>
        <a:ext cx="1253802" cy="752281"/>
      </dsp:txXfrm>
    </dsp:sp>
    <dsp:sp modelId="{247144A8-43E8-45B1-B03A-02CAFA729B12}">
      <dsp:nvSpPr>
        <dsp:cNvPr id="0" name=""/>
        <dsp:cNvSpPr/>
      </dsp:nvSpPr>
      <dsp:spPr>
        <a:xfrm>
          <a:off x="1213802" y="754075"/>
          <a:ext cx="6168707" cy="257774"/>
        </a:xfrm>
        <a:custGeom>
          <a:avLst/>
          <a:gdLst/>
          <a:ahLst/>
          <a:cxnLst/>
          <a:rect l="0" t="0" r="0" b="0"/>
          <a:pathLst>
            <a:path>
              <a:moveTo>
                <a:pt x="6168707" y="0"/>
              </a:moveTo>
              <a:lnTo>
                <a:pt x="6168707" y="145987"/>
              </a:lnTo>
              <a:lnTo>
                <a:pt x="0" y="145987"/>
              </a:lnTo>
              <a:lnTo>
                <a:pt x="0" y="257774"/>
              </a:lnTo>
            </a:path>
          </a:pathLst>
        </a:custGeom>
        <a:noFill/>
        <a:ln w="12700" cap="rnd" cmpd="sng" algn="ctr">
          <a:solidFill>
            <a:schemeClr val="accent2">
              <a:hueOff val="-697479"/>
              <a:satOff val="3341"/>
              <a:lumOff val="309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43769" y="881519"/>
        <a:ext cx="308772" cy="2886"/>
      </dsp:txXfrm>
    </dsp:sp>
    <dsp:sp modelId="{0C1FED30-D59D-43BE-B00C-E342C6799667}">
      <dsp:nvSpPr>
        <dsp:cNvPr id="0" name=""/>
        <dsp:cNvSpPr/>
      </dsp:nvSpPr>
      <dsp:spPr>
        <a:xfrm>
          <a:off x="6755608" y="3593"/>
          <a:ext cx="1253802" cy="752281"/>
        </a:xfrm>
        <a:prstGeom prst="rect">
          <a:avLst/>
        </a:prstGeom>
        <a:solidFill>
          <a:schemeClr val="accent2">
            <a:hueOff val="-658730"/>
            <a:satOff val="3156"/>
            <a:lumOff val="2919"/>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1437" tIns="64489" rIns="61437" bIns="64489" numCol="1" spcCol="1270" anchor="ctr" anchorCtr="0">
          <a:noAutofit/>
        </a:bodyPr>
        <a:lstStyle/>
        <a:p>
          <a:pPr marL="0" lvl="0" indent="0" algn="ctr" defTabSz="533400">
            <a:lnSpc>
              <a:spcPct val="90000"/>
            </a:lnSpc>
            <a:spcBef>
              <a:spcPct val="0"/>
            </a:spcBef>
            <a:spcAft>
              <a:spcPct val="35000"/>
            </a:spcAft>
            <a:buNone/>
          </a:pPr>
          <a:r>
            <a:rPr lang="en-US" sz="1200" kern="1200">
              <a:latin typeface="Century Gothic" panose="020B0502020202020204"/>
            </a:rPr>
            <a:t>Team</a:t>
          </a:r>
          <a:r>
            <a:rPr lang="en-US" sz="1200" kern="1200"/>
            <a:t> Working Agreement</a:t>
          </a:r>
        </a:p>
      </dsp:txBody>
      <dsp:txXfrm>
        <a:off x="6755608" y="3593"/>
        <a:ext cx="1253802" cy="752281"/>
      </dsp:txXfrm>
    </dsp:sp>
    <dsp:sp modelId="{D8622AD0-537A-4EE9-BFE0-77C5619034E2}">
      <dsp:nvSpPr>
        <dsp:cNvPr id="0" name=""/>
        <dsp:cNvSpPr/>
      </dsp:nvSpPr>
      <dsp:spPr>
        <a:xfrm>
          <a:off x="1838903" y="1374670"/>
          <a:ext cx="257774" cy="91440"/>
        </a:xfrm>
        <a:custGeom>
          <a:avLst/>
          <a:gdLst/>
          <a:ahLst/>
          <a:cxnLst/>
          <a:rect l="0" t="0" r="0" b="0"/>
          <a:pathLst>
            <a:path>
              <a:moveTo>
                <a:pt x="0" y="45720"/>
              </a:moveTo>
              <a:lnTo>
                <a:pt x="257774" y="45720"/>
              </a:lnTo>
            </a:path>
          </a:pathLst>
        </a:custGeom>
        <a:noFill/>
        <a:ln w="12700" cap="rnd" cmpd="sng" algn="ctr">
          <a:solidFill>
            <a:schemeClr val="accent2">
              <a:hueOff val="-871849"/>
              <a:satOff val="4176"/>
              <a:lumOff val="386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60581" y="1418947"/>
        <a:ext cx="14418" cy="2886"/>
      </dsp:txXfrm>
    </dsp:sp>
    <dsp:sp modelId="{9F8C6842-869B-42FA-96C8-1393E0ED295D}">
      <dsp:nvSpPr>
        <dsp:cNvPr id="0" name=""/>
        <dsp:cNvSpPr/>
      </dsp:nvSpPr>
      <dsp:spPr>
        <a:xfrm>
          <a:off x="586901" y="1044249"/>
          <a:ext cx="1253802" cy="752281"/>
        </a:xfrm>
        <a:prstGeom prst="rect">
          <a:avLst/>
        </a:prstGeom>
        <a:solidFill>
          <a:schemeClr val="accent2">
            <a:hueOff val="-823413"/>
            <a:satOff val="3944"/>
            <a:lumOff val="3649"/>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1437" tIns="64489" rIns="61437" bIns="64489" numCol="1" spcCol="1270" anchor="ctr" anchorCtr="0">
          <a:noAutofit/>
        </a:bodyPr>
        <a:lstStyle/>
        <a:p>
          <a:pPr marL="0" lvl="0" indent="0" algn="ctr" defTabSz="533400">
            <a:lnSpc>
              <a:spcPct val="90000"/>
            </a:lnSpc>
            <a:spcBef>
              <a:spcPct val="0"/>
            </a:spcBef>
            <a:spcAft>
              <a:spcPct val="35000"/>
            </a:spcAft>
            <a:buNone/>
          </a:pPr>
          <a:r>
            <a:rPr lang="en-US" sz="1200" kern="1200"/>
            <a:t>Personas</a:t>
          </a:r>
        </a:p>
      </dsp:txBody>
      <dsp:txXfrm>
        <a:off x="586901" y="1044249"/>
        <a:ext cx="1253802" cy="752281"/>
      </dsp:txXfrm>
    </dsp:sp>
    <dsp:sp modelId="{0521D14A-2661-4C5C-8230-A03EA6499EB3}">
      <dsp:nvSpPr>
        <dsp:cNvPr id="0" name=""/>
        <dsp:cNvSpPr/>
      </dsp:nvSpPr>
      <dsp:spPr>
        <a:xfrm>
          <a:off x="3381080" y="1374670"/>
          <a:ext cx="257774" cy="91440"/>
        </a:xfrm>
        <a:custGeom>
          <a:avLst/>
          <a:gdLst/>
          <a:ahLst/>
          <a:cxnLst/>
          <a:rect l="0" t="0" r="0" b="0"/>
          <a:pathLst>
            <a:path>
              <a:moveTo>
                <a:pt x="0" y="45720"/>
              </a:moveTo>
              <a:lnTo>
                <a:pt x="257774" y="45720"/>
              </a:lnTo>
            </a:path>
          </a:pathLst>
        </a:custGeom>
        <a:noFill/>
        <a:ln w="12700" cap="rnd" cmpd="sng" algn="ctr">
          <a:solidFill>
            <a:schemeClr val="accent2">
              <a:hueOff val="-1046219"/>
              <a:satOff val="5012"/>
              <a:lumOff val="463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02758" y="1418947"/>
        <a:ext cx="14418" cy="2886"/>
      </dsp:txXfrm>
    </dsp:sp>
    <dsp:sp modelId="{486F36D5-9611-472B-9B6A-F637F42196CA}">
      <dsp:nvSpPr>
        <dsp:cNvPr id="0" name=""/>
        <dsp:cNvSpPr/>
      </dsp:nvSpPr>
      <dsp:spPr>
        <a:xfrm>
          <a:off x="2129077" y="1044249"/>
          <a:ext cx="1253802" cy="752281"/>
        </a:xfrm>
        <a:prstGeom prst="rect">
          <a:avLst/>
        </a:prstGeom>
        <a:solidFill>
          <a:schemeClr val="accent2">
            <a:hueOff val="-988095"/>
            <a:satOff val="4733"/>
            <a:lumOff val="4379"/>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1437" tIns="64489" rIns="61437" bIns="64489" numCol="1" spcCol="1270" anchor="ctr" anchorCtr="0">
          <a:noAutofit/>
        </a:bodyPr>
        <a:lstStyle/>
        <a:p>
          <a:pPr marL="0" lvl="0" indent="0" algn="ctr" defTabSz="533400">
            <a:lnSpc>
              <a:spcPct val="90000"/>
            </a:lnSpc>
            <a:spcBef>
              <a:spcPct val="0"/>
            </a:spcBef>
            <a:spcAft>
              <a:spcPct val="35000"/>
            </a:spcAft>
            <a:buNone/>
          </a:pPr>
          <a:r>
            <a:rPr lang="en-US" sz="1200" kern="1200"/>
            <a:t>Minimal Viable Product (MVP)</a:t>
          </a:r>
        </a:p>
      </dsp:txBody>
      <dsp:txXfrm>
        <a:off x="2129077" y="1044249"/>
        <a:ext cx="1253802" cy="752281"/>
      </dsp:txXfrm>
    </dsp:sp>
    <dsp:sp modelId="{D2DDE578-FE69-48C7-9FF7-1796DA1F2078}">
      <dsp:nvSpPr>
        <dsp:cNvPr id="0" name=""/>
        <dsp:cNvSpPr/>
      </dsp:nvSpPr>
      <dsp:spPr>
        <a:xfrm>
          <a:off x="4923257" y="1374670"/>
          <a:ext cx="257774" cy="91440"/>
        </a:xfrm>
        <a:custGeom>
          <a:avLst/>
          <a:gdLst/>
          <a:ahLst/>
          <a:cxnLst/>
          <a:rect l="0" t="0" r="0" b="0"/>
          <a:pathLst>
            <a:path>
              <a:moveTo>
                <a:pt x="0" y="45720"/>
              </a:moveTo>
              <a:lnTo>
                <a:pt x="257774" y="45720"/>
              </a:lnTo>
            </a:path>
          </a:pathLst>
        </a:custGeom>
        <a:noFill/>
        <a:ln w="12700" cap="rnd" cmpd="sng" algn="ctr">
          <a:solidFill>
            <a:schemeClr val="accent2">
              <a:hueOff val="-1220588"/>
              <a:satOff val="5847"/>
              <a:lumOff val="540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044935" y="1418947"/>
        <a:ext cx="14418" cy="2886"/>
      </dsp:txXfrm>
    </dsp:sp>
    <dsp:sp modelId="{32A4DF5F-DE91-4E6B-B493-D3CEE9EDBBC7}">
      <dsp:nvSpPr>
        <dsp:cNvPr id="0" name=""/>
        <dsp:cNvSpPr/>
      </dsp:nvSpPr>
      <dsp:spPr>
        <a:xfrm>
          <a:off x="3671254" y="1044249"/>
          <a:ext cx="1253802" cy="752281"/>
        </a:xfrm>
        <a:prstGeom prst="rect">
          <a:avLst/>
        </a:prstGeom>
        <a:solidFill>
          <a:schemeClr val="accent2">
            <a:hueOff val="-1152778"/>
            <a:satOff val="5522"/>
            <a:lumOff val="5109"/>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1437" tIns="64489" rIns="61437" bIns="64489"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entury Gothic" panose="020B0502020202020204"/>
            </a:rPr>
            <a:t>Technologies</a:t>
          </a:r>
        </a:p>
      </dsp:txBody>
      <dsp:txXfrm>
        <a:off x="3671254" y="1044249"/>
        <a:ext cx="1253802" cy="752281"/>
      </dsp:txXfrm>
    </dsp:sp>
    <dsp:sp modelId="{2247DEFF-36A4-4D69-A42A-16EE1A4A6AF8}">
      <dsp:nvSpPr>
        <dsp:cNvPr id="0" name=""/>
        <dsp:cNvSpPr/>
      </dsp:nvSpPr>
      <dsp:spPr>
        <a:xfrm>
          <a:off x="6465434" y="1374670"/>
          <a:ext cx="257774" cy="91440"/>
        </a:xfrm>
        <a:custGeom>
          <a:avLst/>
          <a:gdLst/>
          <a:ahLst/>
          <a:cxnLst/>
          <a:rect l="0" t="0" r="0" b="0"/>
          <a:pathLst>
            <a:path>
              <a:moveTo>
                <a:pt x="0" y="45720"/>
              </a:moveTo>
              <a:lnTo>
                <a:pt x="257774" y="45720"/>
              </a:lnTo>
            </a:path>
          </a:pathLst>
        </a:custGeom>
        <a:noFill/>
        <a:ln w="12700" cap="rnd" cmpd="sng" algn="ctr">
          <a:solidFill>
            <a:schemeClr val="accent2">
              <a:hueOff val="-1394958"/>
              <a:satOff val="6682"/>
              <a:lumOff val="618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587111" y="1418947"/>
        <a:ext cx="14418" cy="2886"/>
      </dsp:txXfrm>
    </dsp:sp>
    <dsp:sp modelId="{043F907D-67AE-4431-8181-1F5C98FFBDEC}">
      <dsp:nvSpPr>
        <dsp:cNvPr id="0" name=""/>
        <dsp:cNvSpPr/>
      </dsp:nvSpPr>
      <dsp:spPr>
        <a:xfrm>
          <a:off x="5213431" y="1044249"/>
          <a:ext cx="1253802" cy="752281"/>
        </a:xfrm>
        <a:prstGeom prst="rect">
          <a:avLst/>
        </a:prstGeom>
        <a:solidFill>
          <a:schemeClr val="accent2">
            <a:hueOff val="-1317460"/>
            <a:satOff val="6311"/>
            <a:lumOff val="5839"/>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1437" tIns="64489" rIns="61437" bIns="64489"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entury Gothic" panose="020B0502020202020204"/>
            </a:rPr>
            <a:t>Algorithms</a:t>
          </a:r>
        </a:p>
      </dsp:txBody>
      <dsp:txXfrm>
        <a:off x="5213431" y="1044249"/>
        <a:ext cx="1253802" cy="752281"/>
      </dsp:txXfrm>
    </dsp:sp>
    <dsp:sp modelId="{401CF787-7A96-4E83-9084-AB6FD0F2CA1D}">
      <dsp:nvSpPr>
        <dsp:cNvPr id="0" name=""/>
        <dsp:cNvSpPr/>
      </dsp:nvSpPr>
      <dsp:spPr>
        <a:xfrm>
          <a:off x="1213802" y="1794731"/>
          <a:ext cx="6168707" cy="257774"/>
        </a:xfrm>
        <a:custGeom>
          <a:avLst/>
          <a:gdLst/>
          <a:ahLst/>
          <a:cxnLst/>
          <a:rect l="0" t="0" r="0" b="0"/>
          <a:pathLst>
            <a:path>
              <a:moveTo>
                <a:pt x="6168707" y="0"/>
              </a:moveTo>
              <a:lnTo>
                <a:pt x="6168707" y="145987"/>
              </a:lnTo>
              <a:lnTo>
                <a:pt x="0" y="145987"/>
              </a:lnTo>
              <a:lnTo>
                <a:pt x="0" y="257774"/>
              </a:lnTo>
            </a:path>
          </a:pathLst>
        </a:custGeom>
        <a:noFill/>
        <a:ln w="12700" cap="rnd" cmpd="sng" algn="ctr">
          <a:solidFill>
            <a:schemeClr val="accent2">
              <a:hueOff val="-1569328"/>
              <a:satOff val="7518"/>
              <a:lumOff val="695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143769" y="1922175"/>
        <a:ext cx="308772" cy="2886"/>
      </dsp:txXfrm>
    </dsp:sp>
    <dsp:sp modelId="{A6FFC817-99B1-4446-AD88-209A4212D9F9}">
      <dsp:nvSpPr>
        <dsp:cNvPr id="0" name=""/>
        <dsp:cNvSpPr/>
      </dsp:nvSpPr>
      <dsp:spPr>
        <a:xfrm>
          <a:off x="6755608" y="1044249"/>
          <a:ext cx="1253802" cy="752281"/>
        </a:xfrm>
        <a:prstGeom prst="rect">
          <a:avLst/>
        </a:prstGeom>
        <a:solidFill>
          <a:schemeClr val="accent2">
            <a:hueOff val="-1482143"/>
            <a:satOff val="7100"/>
            <a:lumOff val="6569"/>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1437" tIns="64489" rIns="61437" bIns="64489" numCol="1" spcCol="1270" anchor="ctr" anchorCtr="0">
          <a:noAutofit/>
        </a:bodyPr>
        <a:lstStyle/>
        <a:p>
          <a:pPr marL="0" lvl="0" indent="0" algn="ctr" defTabSz="533400">
            <a:lnSpc>
              <a:spcPct val="90000"/>
            </a:lnSpc>
            <a:spcBef>
              <a:spcPct val="0"/>
            </a:spcBef>
            <a:spcAft>
              <a:spcPct val="35000"/>
            </a:spcAft>
            <a:buNone/>
          </a:pPr>
          <a:r>
            <a:rPr lang="en-US" sz="1200" kern="1200">
              <a:latin typeface="Century Gothic" panose="020B0502020202020204"/>
            </a:rPr>
            <a:t>Diagrams</a:t>
          </a:r>
        </a:p>
      </dsp:txBody>
      <dsp:txXfrm>
        <a:off x="6755608" y="1044249"/>
        <a:ext cx="1253802" cy="752281"/>
      </dsp:txXfrm>
    </dsp:sp>
    <dsp:sp modelId="{E6EBE79B-3F4D-48BB-A4BB-9F37ED3D66DF}">
      <dsp:nvSpPr>
        <dsp:cNvPr id="0" name=""/>
        <dsp:cNvSpPr/>
      </dsp:nvSpPr>
      <dsp:spPr>
        <a:xfrm>
          <a:off x="1838903" y="2415326"/>
          <a:ext cx="257774" cy="91440"/>
        </a:xfrm>
        <a:custGeom>
          <a:avLst/>
          <a:gdLst/>
          <a:ahLst/>
          <a:cxnLst/>
          <a:rect l="0" t="0" r="0" b="0"/>
          <a:pathLst>
            <a:path>
              <a:moveTo>
                <a:pt x="0" y="45720"/>
              </a:moveTo>
              <a:lnTo>
                <a:pt x="257774" y="45720"/>
              </a:lnTo>
            </a:path>
          </a:pathLst>
        </a:custGeom>
        <a:noFill/>
        <a:ln w="12700" cap="rnd" cmpd="sng" algn="ctr">
          <a:solidFill>
            <a:schemeClr val="accent2">
              <a:hueOff val="-1743698"/>
              <a:satOff val="8353"/>
              <a:lumOff val="772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960581" y="2459603"/>
        <a:ext cx="14418" cy="2886"/>
      </dsp:txXfrm>
    </dsp:sp>
    <dsp:sp modelId="{BFFCAB81-EAA6-4A27-BC80-953CA94914E2}">
      <dsp:nvSpPr>
        <dsp:cNvPr id="0" name=""/>
        <dsp:cNvSpPr/>
      </dsp:nvSpPr>
      <dsp:spPr>
        <a:xfrm>
          <a:off x="586901" y="2084905"/>
          <a:ext cx="1253802" cy="752281"/>
        </a:xfrm>
        <a:prstGeom prst="rect">
          <a:avLst/>
        </a:prstGeom>
        <a:solidFill>
          <a:schemeClr val="accent2">
            <a:hueOff val="-1646826"/>
            <a:satOff val="7889"/>
            <a:lumOff val="729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1437" tIns="64489" rIns="61437" bIns="64489"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entury Gothic" panose="020B0502020202020204"/>
            </a:rPr>
            <a:t>Sprint 4 Recap</a:t>
          </a:r>
        </a:p>
      </dsp:txBody>
      <dsp:txXfrm>
        <a:off x="586901" y="2084905"/>
        <a:ext cx="1253802" cy="752281"/>
      </dsp:txXfrm>
    </dsp:sp>
    <dsp:sp modelId="{D796CBB3-2A07-47DD-B821-69DA7E386DED}">
      <dsp:nvSpPr>
        <dsp:cNvPr id="0" name=""/>
        <dsp:cNvSpPr/>
      </dsp:nvSpPr>
      <dsp:spPr>
        <a:xfrm>
          <a:off x="3381080" y="2415326"/>
          <a:ext cx="257774" cy="91440"/>
        </a:xfrm>
        <a:custGeom>
          <a:avLst/>
          <a:gdLst/>
          <a:ahLst/>
          <a:cxnLst/>
          <a:rect l="0" t="0" r="0" b="0"/>
          <a:pathLst>
            <a:path>
              <a:moveTo>
                <a:pt x="0" y="45720"/>
              </a:moveTo>
              <a:lnTo>
                <a:pt x="257774" y="45720"/>
              </a:lnTo>
            </a:path>
          </a:pathLst>
        </a:custGeom>
        <a:noFill/>
        <a:ln w="12700" cap="rnd" cmpd="sng" algn="ctr">
          <a:solidFill>
            <a:schemeClr val="accent2">
              <a:hueOff val="-1918067"/>
              <a:satOff val="9188"/>
              <a:lumOff val="850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502758" y="2459603"/>
        <a:ext cx="14418" cy="2886"/>
      </dsp:txXfrm>
    </dsp:sp>
    <dsp:sp modelId="{093228EA-492A-40F8-A745-AB1783DD13FD}">
      <dsp:nvSpPr>
        <dsp:cNvPr id="0" name=""/>
        <dsp:cNvSpPr/>
      </dsp:nvSpPr>
      <dsp:spPr>
        <a:xfrm>
          <a:off x="2129077" y="2084905"/>
          <a:ext cx="1253802" cy="752281"/>
        </a:xfrm>
        <a:prstGeom prst="rect">
          <a:avLst/>
        </a:prstGeom>
        <a:solidFill>
          <a:schemeClr val="accent2">
            <a:hueOff val="-1811508"/>
            <a:satOff val="8678"/>
            <a:lumOff val="802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1437" tIns="64489" rIns="61437" bIns="64489"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entury Gothic" panose="020B0502020202020204"/>
            </a:rPr>
            <a:t>Product Backlog</a:t>
          </a:r>
          <a:endParaRPr lang="en-GB" sz="1200" kern="1200">
            <a:latin typeface="Century Gothic" panose="020B0502020202020204"/>
          </a:endParaRPr>
        </a:p>
      </dsp:txBody>
      <dsp:txXfrm>
        <a:off x="2129077" y="2084905"/>
        <a:ext cx="1253802" cy="752281"/>
      </dsp:txXfrm>
    </dsp:sp>
    <dsp:sp modelId="{DB54E445-C3B9-424A-9861-981BB96511B8}">
      <dsp:nvSpPr>
        <dsp:cNvPr id="0" name=""/>
        <dsp:cNvSpPr/>
      </dsp:nvSpPr>
      <dsp:spPr>
        <a:xfrm>
          <a:off x="4923257" y="2415326"/>
          <a:ext cx="257774" cy="91440"/>
        </a:xfrm>
        <a:custGeom>
          <a:avLst/>
          <a:gdLst/>
          <a:ahLst/>
          <a:cxnLst/>
          <a:rect l="0" t="0" r="0" b="0"/>
          <a:pathLst>
            <a:path>
              <a:moveTo>
                <a:pt x="0" y="45720"/>
              </a:moveTo>
              <a:lnTo>
                <a:pt x="257774" y="45720"/>
              </a:lnTo>
            </a:path>
          </a:pathLst>
        </a:custGeom>
        <a:noFill/>
        <a:ln w="12700" cap="rnd" cmpd="sng" algn="ctr">
          <a:solidFill>
            <a:schemeClr val="accent2">
              <a:hueOff val="-2092437"/>
              <a:satOff val="10024"/>
              <a:lumOff val="927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044935" y="2459603"/>
        <a:ext cx="14418" cy="2886"/>
      </dsp:txXfrm>
    </dsp:sp>
    <dsp:sp modelId="{E2F72393-D9CF-48BE-9F54-FC78C5A14115}">
      <dsp:nvSpPr>
        <dsp:cNvPr id="0" name=""/>
        <dsp:cNvSpPr/>
      </dsp:nvSpPr>
      <dsp:spPr>
        <a:xfrm>
          <a:off x="3671254" y="2084905"/>
          <a:ext cx="1253802" cy="752281"/>
        </a:xfrm>
        <a:prstGeom prst="rect">
          <a:avLst/>
        </a:prstGeom>
        <a:solidFill>
          <a:schemeClr val="accent2">
            <a:hueOff val="-1976191"/>
            <a:satOff val="9467"/>
            <a:lumOff val="875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1437" tIns="64489" rIns="61437" bIns="64489"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entury Gothic" panose="020B0502020202020204"/>
            </a:rPr>
            <a:t>Sprint 5 Backlog</a:t>
          </a:r>
          <a:endParaRPr lang="en-GB" sz="1200" kern="1200">
            <a:latin typeface="Century Gothic" panose="020B0502020202020204"/>
          </a:endParaRPr>
        </a:p>
      </dsp:txBody>
      <dsp:txXfrm>
        <a:off x="3671254" y="2084905"/>
        <a:ext cx="1253802" cy="752281"/>
      </dsp:txXfrm>
    </dsp:sp>
    <dsp:sp modelId="{3A5EC2F3-D40C-4B26-8F2E-0A139FCCF80A}">
      <dsp:nvSpPr>
        <dsp:cNvPr id="0" name=""/>
        <dsp:cNvSpPr/>
      </dsp:nvSpPr>
      <dsp:spPr>
        <a:xfrm>
          <a:off x="6465434" y="2415326"/>
          <a:ext cx="257774" cy="91440"/>
        </a:xfrm>
        <a:custGeom>
          <a:avLst/>
          <a:gdLst/>
          <a:ahLst/>
          <a:cxnLst/>
          <a:rect l="0" t="0" r="0" b="0"/>
          <a:pathLst>
            <a:path>
              <a:moveTo>
                <a:pt x="0" y="45720"/>
              </a:moveTo>
              <a:lnTo>
                <a:pt x="257774" y="45720"/>
              </a:lnTo>
            </a:path>
          </a:pathLst>
        </a:custGeom>
        <a:noFill/>
        <a:ln w="12700" cap="rnd" cmpd="sng" algn="ctr">
          <a:solidFill>
            <a:schemeClr val="accent2">
              <a:hueOff val="-2266807"/>
              <a:satOff val="10859"/>
              <a:lumOff val="1004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587111" y="2459603"/>
        <a:ext cx="14418" cy="2886"/>
      </dsp:txXfrm>
    </dsp:sp>
    <dsp:sp modelId="{14B78C19-9DDC-4367-99EA-149F667CFACF}">
      <dsp:nvSpPr>
        <dsp:cNvPr id="0" name=""/>
        <dsp:cNvSpPr/>
      </dsp:nvSpPr>
      <dsp:spPr>
        <a:xfrm>
          <a:off x="5213431" y="2084905"/>
          <a:ext cx="1253802" cy="752281"/>
        </a:xfrm>
        <a:prstGeom prst="rect">
          <a:avLst/>
        </a:prstGeom>
        <a:solidFill>
          <a:schemeClr val="accent2">
            <a:hueOff val="-2140873"/>
            <a:satOff val="10256"/>
            <a:lumOff val="948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1437" tIns="64489" rIns="61437" bIns="64489"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entury Gothic" panose="020B0502020202020204"/>
            </a:rPr>
            <a:t>Metrics</a:t>
          </a:r>
          <a:endParaRPr lang="en-GB" sz="1200" kern="1200">
            <a:latin typeface="Century Gothic" panose="020B0502020202020204"/>
          </a:endParaRPr>
        </a:p>
      </dsp:txBody>
      <dsp:txXfrm>
        <a:off x="5213431" y="2084905"/>
        <a:ext cx="1253802" cy="752281"/>
      </dsp:txXfrm>
    </dsp:sp>
    <dsp:sp modelId="{3DB32BBF-B928-43E0-8357-14D786DE2535}">
      <dsp:nvSpPr>
        <dsp:cNvPr id="0" name=""/>
        <dsp:cNvSpPr/>
      </dsp:nvSpPr>
      <dsp:spPr>
        <a:xfrm>
          <a:off x="1213802" y="2835387"/>
          <a:ext cx="6168707" cy="257774"/>
        </a:xfrm>
        <a:custGeom>
          <a:avLst/>
          <a:gdLst/>
          <a:ahLst/>
          <a:cxnLst/>
          <a:rect l="0" t="0" r="0" b="0"/>
          <a:pathLst>
            <a:path>
              <a:moveTo>
                <a:pt x="6168707" y="0"/>
              </a:moveTo>
              <a:lnTo>
                <a:pt x="6168707" y="145987"/>
              </a:lnTo>
              <a:lnTo>
                <a:pt x="0" y="145987"/>
              </a:lnTo>
              <a:lnTo>
                <a:pt x="0" y="257774"/>
              </a:lnTo>
            </a:path>
          </a:pathLst>
        </a:custGeom>
        <a:noFill/>
        <a:ln w="12700" cap="rnd" cmpd="sng" algn="ctr">
          <a:solidFill>
            <a:schemeClr val="accent2">
              <a:hueOff val="-2441177"/>
              <a:satOff val="11694"/>
              <a:lumOff val="1081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143769" y="2962831"/>
        <a:ext cx="308772" cy="2886"/>
      </dsp:txXfrm>
    </dsp:sp>
    <dsp:sp modelId="{AD781F8F-54DA-4B8C-AE8A-25DEB36C587D}">
      <dsp:nvSpPr>
        <dsp:cNvPr id="0" name=""/>
        <dsp:cNvSpPr/>
      </dsp:nvSpPr>
      <dsp:spPr>
        <a:xfrm>
          <a:off x="6755608" y="2084905"/>
          <a:ext cx="1253802" cy="752281"/>
        </a:xfrm>
        <a:prstGeom prst="rect">
          <a:avLst/>
        </a:prstGeom>
        <a:solidFill>
          <a:schemeClr val="accent2">
            <a:hueOff val="-2305556"/>
            <a:satOff val="11044"/>
            <a:lumOff val="1021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1437" tIns="64489" rIns="61437" bIns="64489"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entury Gothic" panose="020B0502020202020204"/>
            </a:rPr>
            <a:t>Retrospective</a:t>
          </a:r>
        </a:p>
      </dsp:txBody>
      <dsp:txXfrm>
        <a:off x="6755608" y="2084905"/>
        <a:ext cx="1253802" cy="752281"/>
      </dsp:txXfrm>
    </dsp:sp>
    <dsp:sp modelId="{2E46A068-5CF0-4F6A-A647-79FF77EDC6E4}">
      <dsp:nvSpPr>
        <dsp:cNvPr id="0" name=""/>
        <dsp:cNvSpPr/>
      </dsp:nvSpPr>
      <dsp:spPr>
        <a:xfrm>
          <a:off x="1838903" y="3455982"/>
          <a:ext cx="257774" cy="91440"/>
        </a:xfrm>
        <a:custGeom>
          <a:avLst/>
          <a:gdLst/>
          <a:ahLst/>
          <a:cxnLst/>
          <a:rect l="0" t="0" r="0" b="0"/>
          <a:pathLst>
            <a:path>
              <a:moveTo>
                <a:pt x="0" y="45720"/>
              </a:moveTo>
              <a:lnTo>
                <a:pt x="257774" y="45720"/>
              </a:lnTo>
            </a:path>
          </a:pathLst>
        </a:custGeom>
        <a:noFill/>
        <a:ln w="12700" cap="rnd" cmpd="sng" algn="ctr">
          <a:solidFill>
            <a:schemeClr val="accent2">
              <a:hueOff val="-2615546"/>
              <a:satOff val="12529"/>
              <a:lumOff val="1159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960581" y="3500259"/>
        <a:ext cx="14418" cy="2886"/>
      </dsp:txXfrm>
    </dsp:sp>
    <dsp:sp modelId="{7B8D64BB-4608-4715-BEC0-7B00B59B4A06}">
      <dsp:nvSpPr>
        <dsp:cNvPr id="0" name=""/>
        <dsp:cNvSpPr/>
      </dsp:nvSpPr>
      <dsp:spPr>
        <a:xfrm>
          <a:off x="586901" y="3125561"/>
          <a:ext cx="1253802" cy="752281"/>
        </a:xfrm>
        <a:prstGeom prst="rect">
          <a:avLst/>
        </a:prstGeom>
        <a:solidFill>
          <a:schemeClr val="accent2">
            <a:hueOff val="-2470238"/>
            <a:satOff val="11833"/>
            <a:lumOff val="1094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1437" tIns="64489" rIns="61437" bIns="64489"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entury Gothic" panose="020B0502020202020204"/>
            </a:rPr>
            <a:t>Sprint 6</a:t>
          </a:r>
        </a:p>
      </dsp:txBody>
      <dsp:txXfrm>
        <a:off x="586901" y="3125561"/>
        <a:ext cx="1253802" cy="752281"/>
      </dsp:txXfrm>
    </dsp:sp>
    <dsp:sp modelId="{FB627738-E163-445A-91E5-E5EC22561153}">
      <dsp:nvSpPr>
        <dsp:cNvPr id="0" name=""/>
        <dsp:cNvSpPr/>
      </dsp:nvSpPr>
      <dsp:spPr>
        <a:xfrm>
          <a:off x="3381080" y="3455982"/>
          <a:ext cx="257774" cy="91440"/>
        </a:xfrm>
        <a:custGeom>
          <a:avLst/>
          <a:gdLst/>
          <a:ahLst/>
          <a:cxnLst/>
          <a:rect l="0" t="0" r="0" b="0"/>
          <a:pathLst>
            <a:path>
              <a:moveTo>
                <a:pt x="0" y="45720"/>
              </a:moveTo>
              <a:lnTo>
                <a:pt x="257774" y="45720"/>
              </a:lnTo>
            </a:path>
          </a:pathLst>
        </a:custGeom>
        <a:noFill/>
        <a:ln w="12700" cap="rnd" cmpd="sng" algn="ctr">
          <a:solidFill>
            <a:schemeClr val="accent2">
              <a:hueOff val="-2789916"/>
              <a:satOff val="13365"/>
              <a:lumOff val="1236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502758" y="3500259"/>
        <a:ext cx="14418" cy="2886"/>
      </dsp:txXfrm>
    </dsp:sp>
    <dsp:sp modelId="{2A5D11F7-3CBD-46A4-A84C-5BB018108AA0}">
      <dsp:nvSpPr>
        <dsp:cNvPr id="0" name=""/>
        <dsp:cNvSpPr/>
      </dsp:nvSpPr>
      <dsp:spPr>
        <a:xfrm>
          <a:off x="2129077" y="3125561"/>
          <a:ext cx="1253802" cy="752281"/>
        </a:xfrm>
        <a:prstGeom prst="rect">
          <a:avLst/>
        </a:prstGeom>
        <a:solidFill>
          <a:schemeClr val="accent2">
            <a:hueOff val="-2634921"/>
            <a:satOff val="12622"/>
            <a:lumOff val="11677"/>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1437" tIns="64489" rIns="61437" bIns="64489"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entury Gothic" panose="020B0502020202020204"/>
            </a:rPr>
            <a:t>Project Demo – Sprint 5</a:t>
          </a:r>
        </a:p>
      </dsp:txBody>
      <dsp:txXfrm>
        <a:off x="2129077" y="3125561"/>
        <a:ext cx="1253802" cy="752281"/>
      </dsp:txXfrm>
    </dsp:sp>
    <dsp:sp modelId="{2FBD3EAA-3A68-4839-986D-553958259560}">
      <dsp:nvSpPr>
        <dsp:cNvPr id="0" name=""/>
        <dsp:cNvSpPr/>
      </dsp:nvSpPr>
      <dsp:spPr>
        <a:xfrm>
          <a:off x="4923257" y="3455982"/>
          <a:ext cx="257774" cy="91440"/>
        </a:xfrm>
        <a:custGeom>
          <a:avLst/>
          <a:gdLst/>
          <a:ahLst/>
          <a:cxnLst/>
          <a:rect l="0" t="0" r="0" b="0"/>
          <a:pathLst>
            <a:path>
              <a:moveTo>
                <a:pt x="0" y="45720"/>
              </a:moveTo>
              <a:lnTo>
                <a:pt x="257774" y="45720"/>
              </a:lnTo>
            </a:path>
          </a:pathLst>
        </a:custGeom>
        <a:noFill/>
        <a:ln w="12700" cap="rnd" cmpd="sng" algn="ctr">
          <a:solidFill>
            <a:schemeClr val="accent2">
              <a:hueOff val="-2964286"/>
              <a:satOff val="14200"/>
              <a:lumOff val="1313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44935" y="3500259"/>
        <a:ext cx="14418" cy="2886"/>
      </dsp:txXfrm>
    </dsp:sp>
    <dsp:sp modelId="{2592005B-E1B5-4D8F-9372-A3E74C0A43B5}">
      <dsp:nvSpPr>
        <dsp:cNvPr id="0" name=""/>
        <dsp:cNvSpPr/>
      </dsp:nvSpPr>
      <dsp:spPr>
        <a:xfrm>
          <a:off x="3671254" y="3125561"/>
          <a:ext cx="1253802" cy="752281"/>
        </a:xfrm>
        <a:prstGeom prst="rect">
          <a:avLst/>
        </a:prstGeom>
        <a:solidFill>
          <a:schemeClr val="accent2">
            <a:hueOff val="-2799603"/>
            <a:satOff val="13411"/>
            <a:lumOff val="12407"/>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1437" tIns="64489" rIns="61437" bIns="64489" numCol="1" spcCol="1270" anchor="ctr" anchorCtr="0">
          <a:noAutofit/>
        </a:bodyPr>
        <a:lstStyle/>
        <a:p>
          <a:pPr marL="0" lvl="0" indent="0" algn="ctr" defTabSz="533400" rtl="0">
            <a:lnSpc>
              <a:spcPct val="90000"/>
            </a:lnSpc>
            <a:spcBef>
              <a:spcPct val="0"/>
            </a:spcBef>
            <a:spcAft>
              <a:spcPct val="35000"/>
            </a:spcAft>
            <a:buNone/>
          </a:pPr>
          <a:r>
            <a:rPr lang="en-US" sz="1200" kern="1200" err="1">
              <a:latin typeface="Century Gothic" panose="020B0502020202020204"/>
            </a:rPr>
            <a:t>Github</a:t>
          </a:r>
          <a:r>
            <a:rPr lang="en-US" sz="1200" kern="1200">
              <a:latin typeface="Century Gothic" panose="020B0502020202020204"/>
            </a:rPr>
            <a:t> link</a:t>
          </a:r>
          <a:endParaRPr lang="en-US" sz="1200" kern="1200"/>
        </a:p>
      </dsp:txBody>
      <dsp:txXfrm>
        <a:off x="3671254" y="3125561"/>
        <a:ext cx="1253802" cy="752281"/>
      </dsp:txXfrm>
    </dsp:sp>
    <dsp:sp modelId="{ADA18163-AAE0-45CC-9034-C121D095BE3B}">
      <dsp:nvSpPr>
        <dsp:cNvPr id="0" name=""/>
        <dsp:cNvSpPr/>
      </dsp:nvSpPr>
      <dsp:spPr>
        <a:xfrm>
          <a:off x="5213431" y="3125561"/>
          <a:ext cx="1253802" cy="752281"/>
        </a:xfrm>
        <a:prstGeom prst="rect">
          <a:avLst/>
        </a:prstGeom>
        <a:solidFill>
          <a:schemeClr val="accent2">
            <a:hueOff val="-2964286"/>
            <a:satOff val="14200"/>
            <a:lumOff val="13137"/>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1437" tIns="64489" rIns="61437" bIns="64489"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entury Gothic" panose="020B0502020202020204"/>
            </a:rPr>
            <a:t>Live Application Demo</a:t>
          </a:r>
        </a:p>
      </dsp:txBody>
      <dsp:txXfrm>
        <a:off x="5213431" y="3125561"/>
        <a:ext cx="1253802" cy="7522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9FD4F-1FC9-464B-A4C7-4703B4821C19}">
      <dsp:nvSpPr>
        <dsp:cNvPr id="0" name=""/>
        <dsp:cNvSpPr/>
      </dsp:nvSpPr>
      <dsp:spPr>
        <a:xfrm>
          <a:off x="0" y="4366"/>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5FBD91-C3D5-4FCB-9ED5-507D35AC0855}">
      <dsp:nvSpPr>
        <dsp:cNvPr id="0" name=""/>
        <dsp:cNvSpPr/>
      </dsp:nvSpPr>
      <dsp:spPr>
        <a:xfrm>
          <a:off x="281355" y="213639"/>
          <a:ext cx="511556" cy="5115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861AE74-A2F6-494C-92B6-33ACE0B3C806}">
      <dsp:nvSpPr>
        <dsp:cNvPr id="0" name=""/>
        <dsp:cNvSpPr/>
      </dsp:nvSpPr>
      <dsp:spPr>
        <a:xfrm>
          <a:off x="1074268" y="4366"/>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a:t>We incorporated the professor’s feedback and make improvements to the presentation. </a:t>
          </a:r>
        </a:p>
      </dsp:txBody>
      <dsp:txXfrm>
        <a:off x="1074268" y="4366"/>
        <a:ext cx="5170996" cy="930102"/>
      </dsp:txXfrm>
    </dsp:sp>
    <dsp:sp modelId="{150C2363-D65E-4272-B1B1-82F9DCA4C5BF}">
      <dsp:nvSpPr>
        <dsp:cNvPr id="0" name=""/>
        <dsp:cNvSpPr/>
      </dsp:nvSpPr>
      <dsp:spPr>
        <a:xfrm>
          <a:off x="0" y="1166994"/>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B33FD-45B9-4778-801A-B010FF9CD490}">
      <dsp:nvSpPr>
        <dsp:cNvPr id="0" name=""/>
        <dsp:cNvSpPr/>
      </dsp:nvSpPr>
      <dsp:spPr>
        <a:xfrm>
          <a:off x="281355" y="1376267"/>
          <a:ext cx="511556" cy="5115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EF60C1D-6B1C-4315-9738-7AD18903079D}">
      <dsp:nvSpPr>
        <dsp:cNvPr id="0" name=""/>
        <dsp:cNvSpPr/>
      </dsp:nvSpPr>
      <dsp:spPr>
        <a:xfrm>
          <a:off x="1074268" y="1166994"/>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dirty="0"/>
            <a:t>Action items in retrospective.</a:t>
          </a:r>
        </a:p>
      </dsp:txBody>
      <dsp:txXfrm>
        <a:off x="1074268" y="1166994"/>
        <a:ext cx="5170996" cy="930102"/>
      </dsp:txXfrm>
    </dsp:sp>
    <dsp:sp modelId="{6485ADDF-549E-C444-9819-619945C0519A}">
      <dsp:nvSpPr>
        <dsp:cNvPr id="0" name=""/>
        <dsp:cNvSpPr/>
      </dsp:nvSpPr>
      <dsp:spPr>
        <a:xfrm>
          <a:off x="0" y="2329622"/>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9E5F6F-7E16-AC48-A598-2D35DB3FBA81}">
      <dsp:nvSpPr>
        <dsp:cNvPr id="0" name=""/>
        <dsp:cNvSpPr/>
      </dsp:nvSpPr>
      <dsp:spPr>
        <a:xfrm>
          <a:off x="281355" y="2538895"/>
          <a:ext cx="511556" cy="511556"/>
        </a:xfrm>
        <a:prstGeom prst="rect">
          <a:avLst/>
        </a:prstGeom>
        <a:solidFill>
          <a:schemeClr val="accent4">
            <a:hueOff val="0"/>
            <a:satOff val="0"/>
            <a:lumOff val="0"/>
            <a:alphaOff val="0"/>
          </a:schemeClr>
        </a:solid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23288D-3878-D748-BE9A-931F843F90B6}">
      <dsp:nvSpPr>
        <dsp:cNvPr id="0" name=""/>
        <dsp:cNvSpPr/>
      </dsp:nvSpPr>
      <dsp:spPr>
        <a:xfrm>
          <a:off x="1074268" y="2329622"/>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dirty="0"/>
            <a:t>Average velocity chart in Metrics</a:t>
          </a:r>
        </a:p>
      </dsp:txBody>
      <dsp:txXfrm>
        <a:off x="1074268" y="2329622"/>
        <a:ext cx="5170996" cy="930102"/>
      </dsp:txXfrm>
    </dsp:sp>
    <dsp:sp modelId="{81316927-6B95-42A7-B2F9-6A827F2EFF97}">
      <dsp:nvSpPr>
        <dsp:cNvPr id="0" name=""/>
        <dsp:cNvSpPr/>
      </dsp:nvSpPr>
      <dsp:spPr>
        <a:xfrm>
          <a:off x="0" y="3492250"/>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CDDD6E-555A-4F37-B9B9-980A97E26C71}">
      <dsp:nvSpPr>
        <dsp:cNvPr id="0" name=""/>
        <dsp:cNvSpPr/>
      </dsp:nvSpPr>
      <dsp:spPr>
        <a:xfrm>
          <a:off x="281355" y="3701523"/>
          <a:ext cx="511556" cy="5115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CFB96A-4FEC-4065-BD34-8C80836EA314}">
      <dsp:nvSpPr>
        <dsp:cNvPr id="0" name=""/>
        <dsp:cNvSpPr/>
      </dsp:nvSpPr>
      <dsp:spPr>
        <a:xfrm>
          <a:off x="1074268" y="3492250"/>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dirty="0"/>
            <a:t>Added the single slide of MVP  listing all features and product backlog</a:t>
          </a:r>
        </a:p>
      </dsp:txBody>
      <dsp:txXfrm>
        <a:off x="1074268" y="3492250"/>
        <a:ext cx="5170996" cy="930102"/>
      </dsp:txXfrm>
    </dsp:sp>
    <dsp:sp modelId="{D2F72B82-051F-4F03-9742-929AD3CAE4D8}">
      <dsp:nvSpPr>
        <dsp:cNvPr id="0" name=""/>
        <dsp:cNvSpPr/>
      </dsp:nvSpPr>
      <dsp:spPr>
        <a:xfrm>
          <a:off x="0" y="4654878"/>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730BA7-277E-47EA-8AA3-DF14D25A7E0A}">
      <dsp:nvSpPr>
        <dsp:cNvPr id="0" name=""/>
        <dsp:cNvSpPr/>
      </dsp:nvSpPr>
      <dsp:spPr>
        <a:xfrm>
          <a:off x="281355" y="4864151"/>
          <a:ext cx="511556" cy="5115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B5BD577-0737-41C4-8FB0-1FEB991C8066}">
      <dsp:nvSpPr>
        <dsp:cNvPr id="0" name=""/>
        <dsp:cNvSpPr/>
      </dsp:nvSpPr>
      <dsp:spPr>
        <a:xfrm>
          <a:off x="1074268" y="4654878"/>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a:t>API slide is added in the presentation</a:t>
          </a:r>
        </a:p>
      </dsp:txBody>
      <dsp:txXfrm>
        <a:off x="1074268" y="4654878"/>
        <a:ext cx="5170996" cy="9301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AB53C-C85D-454B-9464-4DF4F126CE69}">
      <dsp:nvSpPr>
        <dsp:cNvPr id="0" name=""/>
        <dsp:cNvSpPr/>
      </dsp:nvSpPr>
      <dsp:spPr>
        <a:xfrm>
          <a:off x="151105" y="913"/>
          <a:ext cx="4507795" cy="286245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0B9F9A-95CE-4A9B-A3D6-B81D84B22DBF}">
      <dsp:nvSpPr>
        <dsp:cNvPr id="0" name=""/>
        <dsp:cNvSpPr/>
      </dsp:nvSpPr>
      <dsp:spPr>
        <a:xfrm>
          <a:off x="651971" y="476736"/>
          <a:ext cx="4507795" cy="2862450"/>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defRPr cap="all"/>
          </a:pPr>
          <a:r>
            <a:rPr lang="en-US" sz="4200" kern="1200">
              <a:latin typeface="Century Gothic" panose="020B0502020202020204"/>
            </a:rPr>
            <a:t>Enable screen sharing feature</a:t>
          </a:r>
          <a:endParaRPr lang="en-US" sz="4200" kern="1200"/>
        </a:p>
      </dsp:txBody>
      <dsp:txXfrm>
        <a:off x="735809" y="560574"/>
        <a:ext cx="4340119" cy="2694774"/>
      </dsp:txXfrm>
    </dsp:sp>
    <dsp:sp modelId="{E5A42C6C-9675-44E5-9642-DFB8FFDB62A7}">
      <dsp:nvSpPr>
        <dsp:cNvPr id="0" name=""/>
        <dsp:cNvSpPr/>
      </dsp:nvSpPr>
      <dsp:spPr>
        <a:xfrm>
          <a:off x="5660633" y="913"/>
          <a:ext cx="4507795" cy="286245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A28206-E564-4C10-9041-36EA46149675}">
      <dsp:nvSpPr>
        <dsp:cNvPr id="0" name=""/>
        <dsp:cNvSpPr/>
      </dsp:nvSpPr>
      <dsp:spPr>
        <a:xfrm>
          <a:off x="6161499" y="476736"/>
          <a:ext cx="4507795" cy="2862450"/>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defRPr cap="all"/>
          </a:pPr>
          <a:r>
            <a:rPr lang="en-US" sz="4200" b="0" i="0" kern="1200">
              <a:latin typeface="Century Gothic" panose="020B0502020202020204"/>
            </a:rPr>
            <a:t>Attendance automation using Face</a:t>
          </a:r>
          <a:r>
            <a:rPr lang="en-US" sz="4200" b="0" i="0" kern="1200"/>
            <a:t> recognition</a:t>
          </a:r>
          <a:endParaRPr lang="en-US" sz="4200" kern="1200"/>
        </a:p>
      </dsp:txBody>
      <dsp:txXfrm>
        <a:off x="6245337" y="560574"/>
        <a:ext cx="4340119" cy="269477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884E019-A39C-B627-1A88-FB04023ACC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5096DE3-23DC-80D5-4B7C-09046803254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A8AA7B-8859-4143-9ED3-F1F882DC0C01}" type="datetimeFigureOut">
              <a:rPr lang="en-US" smtClean="0"/>
              <a:t>10/4/23</a:t>
            </a:fld>
            <a:endParaRPr lang="en-US"/>
          </a:p>
        </p:txBody>
      </p:sp>
      <p:sp>
        <p:nvSpPr>
          <p:cNvPr id="4" name="Footer Placeholder 3">
            <a:extLst>
              <a:ext uri="{FF2B5EF4-FFF2-40B4-BE49-F238E27FC236}">
                <a16:creationId xmlns:a16="http://schemas.microsoft.com/office/drawing/2014/main" id="{02E414CA-CC6B-C6B9-1D95-3E93A07359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3E554D-B350-AA62-AB71-6EFE21F81C3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908A7D-9DE8-9D4F-8D7F-925A9F0ECCC5}" type="slidenum">
              <a:rPr lang="en-US" smtClean="0"/>
              <a:t>‹#›</a:t>
            </a:fld>
            <a:endParaRPr lang="en-US"/>
          </a:p>
        </p:txBody>
      </p:sp>
    </p:spTree>
    <p:extLst>
      <p:ext uri="{BB962C8B-B14F-4D97-AF65-F5344CB8AC3E}">
        <p14:creationId xmlns:p14="http://schemas.microsoft.com/office/powerpoint/2010/main" val="303367984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07897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64243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058253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84459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27131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94584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538146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0249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08220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923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82807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90816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13216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83660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5713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88300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764DE79-268F-4C1A-8933-263129D2AF90}" type="datetimeFigureOut">
              <a:rPr lang="en-US" smtClean="0"/>
              <a:t>10/4/23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82634436"/>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 id="2147484103" r:id="rId12"/>
    <p:sldLayoutId id="2147484104" r:id="rId13"/>
    <p:sldLayoutId id="2147484105" r:id="rId14"/>
    <p:sldLayoutId id="2147484106" r:id="rId15"/>
    <p:sldLayoutId id="214748410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hyperlink" Target="https://github.com/htmw/SimplyOnline/wiki"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hyperlink" Target="https://www.youtube.com/watch?v=iP-q_YyqgfU&amp;ab_channel=AmarendraReddyNamburi&#8203;" TargetMode="External"/><Relationship Id="rId4" Type="http://schemas.openxmlformats.org/officeDocument/2006/relationships/hyperlink" Target="https://github.com/htmw/SimplyOnline/wiki"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6F4D-9B29-EA17-BE99-A44E47C9A4A5}"/>
              </a:ext>
            </a:extLst>
          </p:cNvPr>
          <p:cNvSpPr>
            <a:spLocks noGrp="1"/>
          </p:cNvSpPr>
          <p:nvPr>
            <p:ph type="title"/>
          </p:nvPr>
        </p:nvSpPr>
        <p:spPr>
          <a:xfrm>
            <a:off x="640080" y="325369"/>
            <a:ext cx="4368602" cy="1956841"/>
          </a:xfrm>
        </p:spPr>
        <p:txBody>
          <a:bodyPr anchor="b">
            <a:normAutofit/>
          </a:bodyPr>
          <a:lstStyle/>
          <a:p>
            <a:r>
              <a:rPr lang="en-GB" sz="5400">
                <a:ea typeface="Calibri Light"/>
                <a:cs typeface="Calibri Light"/>
              </a:rPr>
              <a:t>Simply Online</a:t>
            </a:r>
            <a:endParaRPr lang="en-GB" sz="5400"/>
          </a:p>
        </p:txBody>
      </p:sp>
      <p:sp>
        <p:nvSpPr>
          <p:cNvPr id="3" name="Content Placeholder 2">
            <a:extLst>
              <a:ext uri="{FF2B5EF4-FFF2-40B4-BE49-F238E27FC236}">
                <a16:creationId xmlns:a16="http://schemas.microsoft.com/office/drawing/2014/main" id="{4CE021DC-FE3A-9CBB-2571-40263BFD4AC8}"/>
              </a:ext>
            </a:extLst>
          </p:cNvPr>
          <p:cNvSpPr>
            <a:spLocks noGrp="1"/>
          </p:cNvSpPr>
          <p:nvPr>
            <p:ph idx="1"/>
          </p:nvPr>
        </p:nvSpPr>
        <p:spPr>
          <a:xfrm>
            <a:off x="640080" y="2872899"/>
            <a:ext cx="4243589" cy="3320668"/>
          </a:xfrm>
        </p:spPr>
        <p:txBody>
          <a:bodyPr vert="horz" lIns="91440" tIns="45720" rIns="91440" bIns="45720" rtlCol="0">
            <a:normAutofit/>
          </a:bodyPr>
          <a:lstStyle/>
          <a:p>
            <a:r>
              <a:rPr lang="en-GB" sz="2200">
                <a:ea typeface="Calibri"/>
                <a:cs typeface="Calibri"/>
              </a:rPr>
              <a:t>Simple way to connect</a:t>
            </a:r>
          </a:p>
          <a:p>
            <a:pPr marL="0" indent="0">
              <a:buNone/>
            </a:pPr>
            <a:endParaRPr lang="en-GB" sz="2200">
              <a:ea typeface="Calibri"/>
              <a:cs typeface="Calibri"/>
            </a:endParaRPr>
          </a:p>
        </p:txBody>
      </p:sp>
      <p:pic>
        <p:nvPicPr>
          <p:cNvPr id="5" name="Picture 4" descr="Maze">
            <a:extLst>
              <a:ext uri="{FF2B5EF4-FFF2-40B4-BE49-F238E27FC236}">
                <a16:creationId xmlns:a16="http://schemas.microsoft.com/office/drawing/2014/main" id="{DECE76C1-0B45-EEAA-148B-2829AB876758}"/>
              </a:ext>
            </a:extLst>
          </p:cNvPr>
          <p:cNvPicPr>
            <a:picLocks noChangeAspect="1"/>
          </p:cNvPicPr>
          <p:nvPr/>
        </p:nvPicPr>
        <p:blipFill rotWithShape="1">
          <a:blip r:embed="rId2"/>
          <a:srcRect l="15029" r="18117"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76597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97E4CA-D3EA-570A-9456-21FBAFF51C03}"/>
              </a:ext>
            </a:extLst>
          </p:cNvPr>
          <p:cNvSpPr txBox="1"/>
          <p:nvPr/>
        </p:nvSpPr>
        <p:spPr>
          <a:xfrm>
            <a:off x="643467" y="643468"/>
            <a:ext cx="10905066" cy="361889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914400">
              <a:lnSpc>
                <a:spcPct val="90000"/>
              </a:lnSpc>
              <a:spcBef>
                <a:spcPct val="0"/>
              </a:spcBef>
              <a:spcAft>
                <a:spcPts val="600"/>
              </a:spcAft>
            </a:pPr>
            <a:r>
              <a:rPr lang="en-US" sz="7200" b="1" cap="all">
                <a:latin typeface="+mj-lt"/>
                <a:ea typeface="+mj-ea"/>
                <a:cs typeface="+mj-cs"/>
              </a:rPr>
              <a:t>MINIMal VIABLE PRODUCT</a:t>
            </a:r>
            <a:endParaRPr lang="en-US" sz="7200" cap="all">
              <a:latin typeface="+mj-lt"/>
              <a:ea typeface="+mj-ea"/>
              <a:cs typeface="+mj-cs"/>
            </a:endParaRPr>
          </a:p>
        </p:txBody>
      </p:sp>
    </p:spTree>
    <p:extLst>
      <p:ext uri="{BB962C8B-B14F-4D97-AF65-F5344CB8AC3E}">
        <p14:creationId xmlns:p14="http://schemas.microsoft.com/office/powerpoint/2010/main" val="193242119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login screen&#10;&#10;Description automatically generated">
            <a:extLst>
              <a:ext uri="{FF2B5EF4-FFF2-40B4-BE49-F238E27FC236}">
                <a16:creationId xmlns:a16="http://schemas.microsoft.com/office/drawing/2014/main" id="{1E4E7597-E12E-9652-5E3D-506AF0723606}"/>
              </a:ext>
            </a:extLst>
          </p:cNvPr>
          <p:cNvPicPr>
            <a:picLocks noChangeAspect="1"/>
          </p:cNvPicPr>
          <p:nvPr/>
        </p:nvPicPr>
        <p:blipFill>
          <a:blip r:embed="rId2"/>
          <a:stretch>
            <a:fillRect/>
          </a:stretch>
        </p:blipFill>
        <p:spPr>
          <a:xfrm>
            <a:off x="457202" y="668615"/>
            <a:ext cx="5426764" cy="221140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7E31A73-9DDD-B1EE-8A69-E2CFF97CF7B5}"/>
              </a:ext>
            </a:extLst>
          </p:cNvPr>
          <p:cNvPicPr>
            <a:picLocks noChangeAspect="1"/>
          </p:cNvPicPr>
          <p:nvPr/>
        </p:nvPicPr>
        <p:blipFill>
          <a:blip r:embed="rId3"/>
          <a:stretch>
            <a:fillRect/>
          </a:stretch>
        </p:blipFill>
        <p:spPr>
          <a:xfrm>
            <a:off x="457201" y="4204144"/>
            <a:ext cx="5426764" cy="1614463"/>
          </a:xfrm>
          <a:prstGeom prst="rect">
            <a:avLst/>
          </a:prstGeom>
        </p:spPr>
      </p:pic>
      <p:pic>
        <p:nvPicPr>
          <p:cNvPr id="3" name="Picture 2" descr="A screen shot of a person's face&#10;&#10;Description automatically generated with low confidence">
            <a:extLst>
              <a:ext uri="{FF2B5EF4-FFF2-40B4-BE49-F238E27FC236}">
                <a16:creationId xmlns:a16="http://schemas.microsoft.com/office/drawing/2014/main" id="{0837AA91-B1AF-020E-5B29-196F84A8B6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8034" y="1762583"/>
            <a:ext cx="5426764" cy="3188224"/>
          </a:xfrm>
          <a:prstGeom prst="rect">
            <a:avLst/>
          </a:prstGeom>
        </p:spPr>
      </p:pic>
      <p:sp>
        <p:nvSpPr>
          <p:cNvPr id="6" name="TextBox 5">
            <a:extLst>
              <a:ext uri="{FF2B5EF4-FFF2-40B4-BE49-F238E27FC236}">
                <a16:creationId xmlns:a16="http://schemas.microsoft.com/office/drawing/2014/main" id="{96480086-8336-B8E0-1021-1848FC65345C}"/>
              </a:ext>
            </a:extLst>
          </p:cNvPr>
          <p:cNvSpPr txBox="1"/>
          <p:nvPr/>
        </p:nvSpPr>
        <p:spPr>
          <a:xfrm>
            <a:off x="11053293" y="0"/>
            <a:ext cx="1138687" cy="369332"/>
          </a:xfrm>
          <a:prstGeom prst="rect">
            <a:avLst/>
          </a:prstGeom>
          <a:solidFill>
            <a:schemeClr val="accent3"/>
          </a:solidFill>
        </p:spPr>
        <p:txBody>
          <a:bodyPr wrap="square" rtlCol="0">
            <a:spAutoFit/>
          </a:bodyPr>
          <a:lstStyle/>
          <a:p>
            <a:r>
              <a:rPr lang="en-US" dirty="0"/>
              <a:t>changed</a:t>
            </a:r>
          </a:p>
        </p:txBody>
      </p:sp>
    </p:spTree>
    <p:extLst>
      <p:ext uri="{BB962C8B-B14F-4D97-AF65-F5344CB8AC3E}">
        <p14:creationId xmlns:p14="http://schemas.microsoft.com/office/powerpoint/2010/main" val="1731243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A9BFDCE-A93F-82FC-94A3-FDC0A2EDD4E6}"/>
              </a:ext>
            </a:extLst>
          </p:cNvPr>
          <p:cNvSpPr/>
          <p:nvPr/>
        </p:nvSpPr>
        <p:spPr>
          <a:xfrm>
            <a:off x="1992922" y="2540000"/>
            <a:ext cx="8079153" cy="23641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6">
            <a:extLst>
              <a:ext uri="{FF2B5EF4-FFF2-40B4-BE49-F238E27FC236}">
                <a16:creationId xmlns:a16="http://schemas.microsoft.com/office/drawing/2014/main" id="{7984BF4C-477E-0A5A-09EB-A1867B2E4E7B}"/>
              </a:ext>
            </a:extLst>
          </p:cNvPr>
          <p:cNvSpPr>
            <a:spLocks noGrp="1"/>
          </p:cNvSpPr>
          <p:nvPr>
            <p:ph type="title"/>
          </p:nvPr>
        </p:nvSpPr>
        <p:spPr>
          <a:xfrm>
            <a:off x="7707142" y="367496"/>
            <a:ext cx="3818764" cy="939420"/>
          </a:xfrm>
        </p:spPr>
        <p:txBody>
          <a:bodyPr>
            <a:normAutofit/>
          </a:bodyPr>
          <a:lstStyle/>
          <a:p>
            <a:r>
              <a:rPr lang="en-US" b="1">
                <a:latin typeface="Calibri"/>
                <a:cs typeface="Calibri"/>
              </a:rPr>
              <a:t>Technologies</a:t>
            </a:r>
            <a:endParaRPr lang="en-US" b="1">
              <a:latin typeface="Calibri"/>
              <a:ea typeface="Calibri"/>
              <a:cs typeface="Calibri"/>
            </a:endParaRPr>
          </a:p>
        </p:txBody>
      </p:sp>
      <p:pic>
        <p:nvPicPr>
          <p:cNvPr id="8" name="Picture 6" descr="Logo, company name&#10;&#10;Description automatically generated">
            <a:extLst>
              <a:ext uri="{FF2B5EF4-FFF2-40B4-BE49-F238E27FC236}">
                <a16:creationId xmlns:a16="http://schemas.microsoft.com/office/drawing/2014/main" id="{ED460DBB-1410-4083-B5AC-8AF2A4021DDF}"/>
              </a:ext>
            </a:extLst>
          </p:cNvPr>
          <p:cNvPicPr>
            <a:picLocks noGrp="1" noChangeAspect="1"/>
          </p:cNvPicPr>
          <p:nvPr>
            <p:ph idx="1"/>
          </p:nvPr>
        </p:nvPicPr>
        <p:blipFill>
          <a:blip r:embed="rId2"/>
          <a:stretch>
            <a:fillRect/>
          </a:stretch>
        </p:blipFill>
        <p:spPr>
          <a:xfrm>
            <a:off x="2115980" y="2776749"/>
            <a:ext cx="1298995" cy="714028"/>
          </a:xfrm>
        </p:spPr>
      </p:pic>
      <p:pic>
        <p:nvPicPr>
          <p:cNvPr id="10" name="Picture 8" descr="Icon&#10;&#10;Description automatically generated">
            <a:extLst>
              <a:ext uri="{FF2B5EF4-FFF2-40B4-BE49-F238E27FC236}">
                <a16:creationId xmlns:a16="http://schemas.microsoft.com/office/drawing/2014/main" id="{F696AE71-D075-F73C-7262-C87D2AC87AE9}"/>
              </a:ext>
            </a:extLst>
          </p:cNvPr>
          <p:cNvPicPr>
            <a:picLocks noChangeAspect="1"/>
          </p:cNvPicPr>
          <p:nvPr/>
        </p:nvPicPr>
        <p:blipFill>
          <a:blip r:embed="rId3"/>
          <a:stretch>
            <a:fillRect/>
          </a:stretch>
        </p:blipFill>
        <p:spPr>
          <a:xfrm>
            <a:off x="6880984" y="3580828"/>
            <a:ext cx="1303727" cy="484481"/>
          </a:xfrm>
          <a:prstGeom prst="rect">
            <a:avLst/>
          </a:prstGeom>
        </p:spPr>
      </p:pic>
      <p:pic>
        <p:nvPicPr>
          <p:cNvPr id="11" name="Picture 13" descr="A picture containing text, clipart&#10;&#10;Description automatically generated">
            <a:extLst>
              <a:ext uri="{FF2B5EF4-FFF2-40B4-BE49-F238E27FC236}">
                <a16:creationId xmlns:a16="http://schemas.microsoft.com/office/drawing/2014/main" id="{D7D7344F-10EB-CAF6-7D92-3AC487E5B20F}"/>
              </a:ext>
            </a:extLst>
          </p:cNvPr>
          <p:cNvPicPr>
            <a:picLocks noChangeAspect="1"/>
          </p:cNvPicPr>
          <p:nvPr/>
        </p:nvPicPr>
        <p:blipFill rotWithShape="1">
          <a:blip r:embed="rId4"/>
          <a:srcRect l="2165" t="10000" r="-1732" b="-7500"/>
          <a:stretch/>
        </p:blipFill>
        <p:spPr>
          <a:xfrm>
            <a:off x="2119317" y="4099077"/>
            <a:ext cx="3397773" cy="638895"/>
          </a:xfrm>
          <a:prstGeom prst="rect">
            <a:avLst/>
          </a:prstGeom>
        </p:spPr>
      </p:pic>
      <p:pic>
        <p:nvPicPr>
          <p:cNvPr id="12" name="Picture 15" descr="Logo&#10;&#10;Description automatically generated">
            <a:extLst>
              <a:ext uri="{FF2B5EF4-FFF2-40B4-BE49-F238E27FC236}">
                <a16:creationId xmlns:a16="http://schemas.microsoft.com/office/drawing/2014/main" id="{3AE27E0B-7881-571B-7491-135C0D011E43}"/>
              </a:ext>
            </a:extLst>
          </p:cNvPr>
          <p:cNvPicPr>
            <a:picLocks noChangeAspect="1"/>
          </p:cNvPicPr>
          <p:nvPr/>
        </p:nvPicPr>
        <p:blipFill>
          <a:blip r:embed="rId5"/>
          <a:stretch>
            <a:fillRect/>
          </a:stretch>
        </p:blipFill>
        <p:spPr>
          <a:xfrm>
            <a:off x="6065647" y="2792757"/>
            <a:ext cx="775573" cy="711665"/>
          </a:xfrm>
          <a:prstGeom prst="rect">
            <a:avLst/>
          </a:prstGeom>
        </p:spPr>
      </p:pic>
      <p:pic>
        <p:nvPicPr>
          <p:cNvPr id="14" name="Picture 16" descr="Icon&#10;&#10;Description automatically generated">
            <a:extLst>
              <a:ext uri="{FF2B5EF4-FFF2-40B4-BE49-F238E27FC236}">
                <a16:creationId xmlns:a16="http://schemas.microsoft.com/office/drawing/2014/main" id="{72DC089E-A3F8-8BE1-3932-C9D6ED992186}"/>
              </a:ext>
            </a:extLst>
          </p:cNvPr>
          <p:cNvPicPr>
            <a:picLocks noChangeAspect="1"/>
          </p:cNvPicPr>
          <p:nvPr/>
        </p:nvPicPr>
        <p:blipFill>
          <a:blip r:embed="rId6"/>
          <a:stretch>
            <a:fillRect/>
          </a:stretch>
        </p:blipFill>
        <p:spPr>
          <a:xfrm>
            <a:off x="3457758" y="2779398"/>
            <a:ext cx="1059856" cy="716897"/>
          </a:xfrm>
          <a:prstGeom prst="rect">
            <a:avLst/>
          </a:prstGeom>
        </p:spPr>
      </p:pic>
      <p:pic>
        <p:nvPicPr>
          <p:cNvPr id="15" name="Picture 17" descr="A picture containing text&#10;&#10;Description automatically generated">
            <a:extLst>
              <a:ext uri="{FF2B5EF4-FFF2-40B4-BE49-F238E27FC236}">
                <a16:creationId xmlns:a16="http://schemas.microsoft.com/office/drawing/2014/main" id="{ACAC52C9-B384-795F-FE65-9B1F0FCE454A}"/>
              </a:ext>
            </a:extLst>
          </p:cNvPr>
          <p:cNvPicPr>
            <a:picLocks noChangeAspect="1"/>
          </p:cNvPicPr>
          <p:nvPr/>
        </p:nvPicPr>
        <p:blipFill>
          <a:blip r:embed="rId7"/>
          <a:stretch>
            <a:fillRect/>
          </a:stretch>
        </p:blipFill>
        <p:spPr>
          <a:xfrm>
            <a:off x="5351713" y="2795816"/>
            <a:ext cx="662425" cy="719597"/>
          </a:xfrm>
          <a:prstGeom prst="rect">
            <a:avLst/>
          </a:prstGeom>
        </p:spPr>
      </p:pic>
      <p:pic>
        <p:nvPicPr>
          <p:cNvPr id="16" name="Picture 18" descr="Icon&#10;&#10;Description automatically generated">
            <a:extLst>
              <a:ext uri="{FF2B5EF4-FFF2-40B4-BE49-F238E27FC236}">
                <a16:creationId xmlns:a16="http://schemas.microsoft.com/office/drawing/2014/main" id="{1F5E0220-4FD2-58DD-4937-2B41DD8554F8}"/>
              </a:ext>
            </a:extLst>
          </p:cNvPr>
          <p:cNvPicPr>
            <a:picLocks noChangeAspect="1"/>
          </p:cNvPicPr>
          <p:nvPr/>
        </p:nvPicPr>
        <p:blipFill>
          <a:blip r:embed="rId8"/>
          <a:stretch>
            <a:fillRect/>
          </a:stretch>
        </p:blipFill>
        <p:spPr>
          <a:xfrm>
            <a:off x="9070244" y="2783777"/>
            <a:ext cx="894951" cy="704235"/>
          </a:xfrm>
          <a:prstGeom prst="rect">
            <a:avLst/>
          </a:prstGeom>
        </p:spPr>
      </p:pic>
      <p:pic>
        <p:nvPicPr>
          <p:cNvPr id="18" name="Picture 19" descr="Icon&#10;&#10;Description automatically generated">
            <a:extLst>
              <a:ext uri="{FF2B5EF4-FFF2-40B4-BE49-F238E27FC236}">
                <a16:creationId xmlns:a16="http://schemas.microsoft.com/office/drawing/2014/main" id="{AC59549E-1977-A47F-031E-9BF2502F39B4}"/>
              </a:ext>
            </a:extLst>
          </p:cNvPr>
          <p:cNvPicPr>
            <a:picLocks noChangeAspect="1"/>
          </p:cNvPicPr>
          <p:nvPr/>
        </p:nvPicPr>
        <p:blipFill>
          <a:blip r:embed="rId9"/>
          <a:stretch>
            <a:fillRect/>
          </a:stretch>
        </p:blipFill>
        <p:spPr>
          <a:xfrm>
            <a:off x="8327961" y="2771876"/>
            <a:ext cx="712440" cy="686507"/>
          </a:xfrm>
          <a:prstGeom prst="rect">
            <a:avLst/>
          </a:prstGeom>
        </p:spPr>
      </p:pic>
      <p:pic>
        <p:nvPicPr>
          <p:cNvPr id="19" name="Picture 20">
            <a:extLst>
              <a:ext uri="{FF2B5EF4-FFF2-40B4-BE49-F238E27FC236}">
                <a16:creationId xmlns:a16="http://schemas.microsoft.com/office/drawing/2014/main" id="{49FB45AA-1495-F825-E4FB-6963F6DEAB56}"/>
              </a:ext>
            </a:extLst>
          </p:cNvPr>
          <p:cNvPicPr>
            <a:picLocks noChangeAspect="1"/>
          </p:cNvPicPr>
          <p:nvPr/>
        </p:nvPicPr>
        <p:blipFill>
          <a:blip r:embed="rId10"/>
          <a:stretch>
            <a:fillRect/>
          </a:stretch>
        </p:blipFill>
        <p:spPr>
          <a:xfrm>
            <a:off x="8120160" y="4109567"/>
            <a:ext cx="1843060" cy="542888"/>
          </a:xfrm>
          <a:prstGeom prst="rect">
            <a:avLst/>
          </a:prstGeom>
        </p:spPr>
      </p:pic>
      <p:pic>
        <p:nvPicPr>
          <p:cNvPr id="20" name="Picture 23" descr="Logo&#10;&#10;Description automatically generated">
            <a:extLst>
              <a:ext uri="{FF2B5EF4-FFF2-40B4-BE49-F238E27FC236}">
                <a16:creationId xmlns:a16="http://schemas.microsoft.com/office/drawing/2014/main" id="{DFB75280-7301-E120-A1BE-BA4AFC3E4B6B}"/>
              </a:ext>
            </a:extLst>
          </p:cNvPr>
          <p:cNvPicPr>
            <a:picLocks noChangeAspect="1"/>
          </p:cNvPicPr>
          <p:nvPr/>
        </p:nvPicPr>
        <p:blipFill>
          <a:blip r:embed="rId11"/>
          <a:stretch>
            <a:fillRect/>
          </a:stretch>
        </p:blipFill>
        <p:spPr>
          <a:xfrm>
            <a:off x="2119385" y="3579503"/>
            <a:ext cx="2987099" cy="481722"/>
          </a:xfrm>
          <a:prstGeom prst="rect">
            <a:avLst/>
          </a:prstGeom>
        </p:spPr>
      </p:pic>
      <p:pic>
        <p:nvPicPr>
          <p:cNvPr id="21" name="Picture 25" descr="A picture containing text, clipart&#10;&#10;Description automatically generated">
            <a:extLst>
              <a:ext uri="{FF2B5EF4-FFF2-40B4-BE49-F238E27FC236}">
                <a16:creationId xmlns:a16="http://schemas.microsoft.com/office/drawing/2014/main" id="{43646D96-482A-0817-C017-CF7BFEB8F237}"/>
              </a:ext>
            </a:extLst>
          </p:cNvPr>
          <p:cNvPicPr>
            <a:picLocks noChangeAspect="1"/>
          </p:cNvPicPr>
          <p:nvPr/>
        </p:nvPicPr>
        <p:blipFill>
          <a:blip r:embed="rId12"/>
          <a:stretch>
            <a:fillRect/>
          </a:stretch>
        </p:blipFill>
        <p:spPr>
          <a:xfrm>
            <a:off x="5156594" y="3582178"/>
            <a:ext cx="1682778" cy="486892"/>
          </a:xfrm>
          <a:prstGeom prst="rect">
            <a:avLst/>
          </a:prstGeom>
        </p:spPr>
      </p:pic>
      <p:pic>
        <p:nvPicPr>
          <p:cNvPr id="23" name="Picture 26" descr="Icon&#10;&#10;Description automatically generated">
            <a:extLst>
              <a:ext uri="{FF2B5EF4-FFF2-40B4-BE49-F238E27FC236}">
                <a16:creationId xmlns:a16="http://schemas.microsoft.com/office/drawing/2014/main" id="{A2181147-9386-69F4-2436-86AAA23BC804}"/>
              </a:ext>
            </a:extLst>
          </p:cNvPr>
          <p:cNvPicPr>
            <a:picLocks noChangeAspect="1"/>
          </p:cNvPicPr>
          <p:nvPr/>
        </p:nvPicPr>
        <p:blipFill>
          <a:blip r:embed="rId13"/>
          <a:stretch>
            <a:fillRect/>
          </a:stretch>
        </p:blipFill>
        <p:spPr>
          <a:xfrm>
            <a:off x="4568247" y="2780774"/>
            <a:ext cx="737712" cy="712715"/>
          </a:xfrm>
          <a:prstGeom prst="rect">
            <a:avLst/>
          </a:prstGeom>
        </p:spPr>
      </p:pic>
      <p:pic>
        <p:nvPicPr>
          <p:cNvPr id="25" name="Picture 27" descr="Logo, company name&#10;&#10;Description automatically generated">
            <a:extLst>
              <a:ext uri="{FF2B5EF4-FFF2-40B4-BE49-F238E27FC236}">
                <a16:creationId xmlns:a16="http://schemas.microsoft.com/office/drawing/2014/main" id="{F6DF6135-9854-8934-4E8E-7C1A7AD10AC5}"/>
              </a:ext>
            </a:extLst>
          </p:cNvPr>
          <p:cNvPicPr>
            <a:picLocks noChangeAspect="1"/>
          </p:cNvPicPr>
          <p:nvPr/>
        </p:nvPicPr>
        <p:blipFill>
          <a:blip r:embed="rId14"/>
          <a:stretch>
            <a:fillRect/>
          </a:stretch>
        </p:blipFill>
        <p:spPr>
          <a:xfrm>
            <a:off x="8219621" y="3583972"/>
            <a:ext cx="1781292" cy="491010"/>
          </a:xfrm>
          <a:prstGeom prst="rect">
            <a:avLst/>
          </a:prstGeom>
        </p:spPr>
      </p:pic>
      <p:pic>
        <p:nvPicPr>
          <p:cNvPr id="27" name="Picture 28" descr="A picture containing text, clipart&#10;&#10;Description automatically generated">
            <a:extLst>
              <a:ext uri="{FF2B5EF4-FFF2-40B4-BE49-F238E27FC236}">
                <a16:creationId xmlns:a16="http://schemas.microsoft.com/office/drawing/2014/main" id="{FEDBB3AB-6308-8BDE-5D67-6C86F1DF8335}"/>
              </a:ext>
            </a:extLst>
          </p:cNvPr>
          <p:cNvPicPr>
            <a:picLocks noChangeAspect="1"/>
          </p:cNvPicPr>
          <p:nvPr/>
        </p:nvPicPr>
        <p:blipFill>
          <a:blip r:embed="rId15"/>
          <a:stretch>
            <a:fillRect/>
          </a:stretch>
        </p:blipFill>
        <p:spPr>
          <a:xfrm>
            <a:off x="5522780" y="4097365"/>
            <a:ext cx="2562114" cy="565830"/>
          </a:xfrm>
          <a:prstGeom prst="rect">
            <a:avLst/>
          </a:prstGeom>
        </p:spPr>
      </p:pic>
      <p:pic>
        <p:nvPicPr>
          <p:cNvPr id="28" name="Picture 29" descr="A picture containing tool&#10;&#10;Description automatically generated">
            <a:extLst>
              <a:ext uri="{FF2B5EF4-FFF2-40B4-BE49-F238E27FC236}">
                <a16:creationId xmlns:a16="http://schemas.microsoft.com/office/drawing/2014/main" id="{51670B17-C746-9B86-7C7E-54D24ACF1022}"/>
              </a:ext>
            </a:extLst>
          </p:cNvPr>
          <p:cNvPicPr>
            <a:picLocks noChangeAspect="1"/>
          </p:cNvPicPr>
          <p:nvPr/>
        </p:nvPicPr>
        <p:blipFill>
          <a:blip r:embed="rId16"/>
          <a:stretch>
            <a:fillRect/>
          </a:stretch>
        </p:blipFill>
        <p:spPr>
          <a:xfrm>
            <a:off x="7531211" y="2777234"/>
            <a:ext cx="746508" cy="716072"/>
          </a:xfrm>
          <a:prstGeom prst="rect">
            <a:avLst/>
          </a:prstGeom>
        </p:spPr>
      </p:pic>
      <p:pic>
        <p:nvPicPr>
          <p:cNvPr id="2" name="Picture 2" descr="A picture containing text, tableware, plate, dishware&#10;&#10;Description automatically generated">
            <a:extLst>
              <a:ext uri="{FF2B5EF4-FFF2-40B4-BE49-F238E27FC236}">
                <a16:creationId xmlns:a16="http://schemas.microsoft.com/office/drawing/2014/main" id="{E55976DA-9B58-E4B8-0ED6-B54E7EED42EE}"/>
              </a:ext>
            </a:extLst>
          </p:cNvPr>
          <p:cNvPicPr>
            <a:picLocks noChangeAspect="1"/>
          </p:cNvPicPr>
          <p:nvPr/>
        </p:nvPicPr>
        <p:blipFill>
          <a:blip r:embed="rId17"/>
          <a:stretch>
            <a:fillRect/>
          </a:stretch>
        </p:blipFill>
        <p:spPr>
          <a:xfrm>
            <a:off x="6877738" y="2778405"/>
            <a:ext cx="624896" cy="716298"/>
          </a:xfrm>
          <a:prstGeom prst="rect">
            <a:avLst/>
          </a:prstGeom>
        </p:spPr>
      </p:pic>
    </p:spTree>
    <p:extLst>
      <p:ext uri="{BB962C8B-B14F-4D97-AF65-F5344CB8AC3E}">
        <p14:creationId xmlns:p14="http://schemas.microsoft.com/office/powerpoint/2010/main" val="1646756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816412-5B95-D5E7-7697-E3252595FDD1}"/>
              </a:ext>
            </a:extLst>
          </p:cNvPr>
          <p:cNvSpPr>
            <a:spLocks noGrp="1"/>
          </p:cNvSpPr>
          <p:nvPr>
            <p:ph type="title"/>
          </p:nvPr>
        </p:nvSpPr>
        <p:spPr>
          <a:xfrm>
            <a:off x="8266820" y="673240"/>
            <a:ext cx="3300981" cy="3446373"/>
          </a:xfrm>
          <a:noFill/>
          <a:ln w="19050">
            <a:noFill/>
            <a:prstDash val="dash"/>
          </a:ln>
        </p:spPr>
        <p:txBody>
          <a:bodyPr vert="horz" lIns="91440" tIns="45720" rIns="91440" bIns="45720" rtlCol="0" anchor="b">
            <a:normAutofit/>
          </a:bodyPr>
          <a:lstStyle/>
          <a:p>
            <a:pPr algn="l"/>
            <a:r>
              <a:rPr lang="en-US" sz="3400" b="1"/>
              <a:t>Architecture Diagram</a:t>
            </a:r>
          </a:p>
        </p:txBody>
      </p:sp>
      <p:pic>
        <p:nvPicPr>
          <p:cNvPr id="5" name="Picture 6" descr="Graphical user interface, application&#10;&#10;Description automatically generated">
            <a:extLst>
              <a:ext uri="{FF2B5EF4-FFF2-40B4-BE49-F238E27FC236}">
                <a16:creationId xmlns:a16="http://schemas.microsoft.com/office/drawing/2014/main" id="{70644E23-4FCE-73FE-4B68-0F15B30EFC76}"/>
              </a:ext>
            </a:extLst>
          </p:cNvPr>
          <p:cNvPicPr>
            <a:picLocks noChangeAspect="1"/>
          </p:cNvPicPr>
          <p:nvPr/>
        </p:nvPicPr>
        <p:blipFill rotWithShape="1">
          <a:blip r:embed="rId2"/>
          <a:srcRect l="7459" r="2" b="2"/>
          <a:stretch/>
        </p:blipFill>
        <p:spPr>
          <a:xfrm>
            <a:off x="677778" y="675995"/>
            <a:ext cx="6568029" cy="5495289"/>
          </a:xfrm>
          <a:prstGeom prst="rect">
            <a:avLst/>
          </a:prstGeom>
        </p:spPr>
      </p:pic>
    </p:spTree>
    <p:extLst>
      <p:ext uri="{BB962C8B-B14F-4D97-AF65-F5344CB8AC3E}">
        <p14:creationId xmlns:p14="http://schemas.microsoft.com/office/powerpoint/2010/main" val="1825640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816412-5B95-D5E7-7697-E3252595FDD1}"/>
              </a:ext>
            </a:extLst>
          </p:cNvPr>
          <p:cNvSpPr>
            <a:spLocks noGrp="1"/>
          </p:cNvSpPr>
          <p:nvPr>
            <p:ph type="title"/>
          </p:nvPr>
        </p:nvSpPr>
        <p:spPr>
          <a:xfrm>
            <a:off x="7056808" y="673240"/>
            <a:ext cx="4510994" cy="3446373"/>
          </a:xfrm>
          <a:noFill/>
          <a:ln w="19050">
            <a:noFill/>
            <a:prstDash val="dash"/>
          </a:ln>
        </p:spPr>
        <p:txBody>
          <a:bodyPr vert="horz" lIns="91440" tIns="45720" rIns="91440" bIns="45720" rtlCol="0" anchor="b">
            <a:normAutofit/>
          </a:bodyPr>
          <a:lstStyle/>
          <a:p>
            <a:r>
              <a:rPr lang="en-US" b="1"/>
              <a:t>Sequence Diagram</a:t>
            </a:r>
            <a:endParaRPr lang="en-US"/>
          </a:p>
        </p:txBody>
      </p:sp>
      <p:pic>
        <p:nvPicPr>
          <p:cNvPr id="2" name="Picture 1" descr="A diagram of a user flow&#10;&#10;Description automatically generated">
            <a:extLst>
              <a:ext uri="{FF2B5EF4-FFF2-40B4-BE49-F238E27FC236}">
                <a16:creationId xmlns:a16="http://schemas.microsoft.com/office/drawing/2014/main" id="{E4E0FBDC-CBE1-C922-E1BD-DA392A0E77CD}"/>
              </a:ext>
            </a:extLst>
          </p:cNvPr>
          <p:cNvPicPr>
            <a:picLocks noChangeAspect="1"/>
          </p:cNvPicPr>
          <p:nvPr/>
        </p:nvPicPr>
        <p:blipFill rotWithShape="1">
          <a:blip r:embed="rId2"/>
          <a:srcRect r="3727" b="4"/>
          <a:stretch/>
        </p:blipFill>
        <p:spPr>
          <a:xfrm>
            <a:off x="999924" y="984082"/>
            <a:ext cx="4732914" cy="4870298"/>
          </a:xfrm>
          <a:prstGeom prst="rect">
            <a:avLst/>
          </a:prstGeom>
        </p:spPr>
      </p:pic>
      <p:sp>
        <p:nvSpPr>
          <p:cNvPr id="5" name="TextBox 4">
            <a:extLst>
              <a:ext uri="{FF2B5EF4-FFF2-40B4-BE49-F238E27FC236}">
                <a16:creationId xmlns:a16="http://schemas.microsoft.com/office/drawing/2014/main" id="{B2509B6B-E79A-285B-61B5-D58CFF66D82F}"/>
              </a:ext>
            </a:extLst>
          </p:cNvPr>
          <p:cNvSpPr txBox="1"/>
          <p:nvPr/>
        </p:nvSpPr>
        <p:spPr>
          <a:xfrm>
            <a:off x="11053293" y="0"/>
            <a:ext cx="1138687" cy="369332"/>
          </a:xfrm>
          <a:prstGeom prst="rect">
            <a:avLst/>
          </a:prstGeom>
          <a:solidFill>
            <a:schemeClr val="accent3"/>
          </a:solidFill>
        </p:spPr>
        <p:txBody>
          <a:bodyPr wrap="square" rtlCol="0">
            <a:spAutoFit/>
          </a:bodyPr>
          <a:lstStyle/>
          <a:p>
            <a:r>
              <a:rPr lang="en-US" dirty="0"/>
              <a:t>changed</a:t>
            </a:r>
          </a:p>
        </p:txBody>
      </p:sp>
    </p:spTree>
    <p:extLst>
      <p:ext uri="{BB962C8B-B14F-4D97-AF65-F5344CB8AC3E}">
        <p14:creationId xmlns:p14="http://schemas.microsoft.com/office/powerpoint/2010/main" val="17159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816412-5B95-D5E7-7697-E3252595FDD1}"/>
              </a:ext>
            </a:extLst>
          </p:cNvPr>
          <p:cNvSpPr>
            <a:spLocks noGrp="1"/>
          </p:cNvSpPr>
          <p:nvPr>
            <p:ph type="title"/>
          </p:nvPr>
        </p:nvSpPr>
        <p:spPr>
          <a:xfrm>
            <a:off x="7056808" y="673240"/>
            <a:ext cx="4510994" cy="3446373"/>
          </a:xfrm>
          <a:noFill/>
          <a:ln w="19050">
            <a:noFill/>
            <a:prstDash val="dash"/>
          </a:ln>
        </p:spPr>
        <p:txBody>
          <a:bodyPr vert="horz" lIns="91440" tIns="45720" rIns="91440" bIns="45720" rtlCol="0" anchor="b">
            <a:normAutofit/>
          </a:bodyPr>
          <a:lstStyle/>
          <a:p>
            <a:r>
              <a:rPr lang="en-US" b="1"/>
              <a:t>Sequence Diagram</a:t>
            </a:r>
            <a:endParaRPr lang="en-US"/>
          </a:p>
        </p:txBody>
      </p:sp>
      <p:pic>
        <p:nvPicPr>
          <p:cNvPr id="4" name="Picture 3" descr="A diagram of a program&#10;&#10;Description automatically generated">
            <a:extLst>
              <a:ext uri="{FF2B5EF4-FFF2-40B4-BE49-F238E27FC236}">
                <a16:creationId xmlns:a16="http://schemas.microsoft.com/office/drawing/2014/main" id="{5491FC3C-6C27-8CA1-0A9A-236D56748E3F}"/>
              </a:ext>
            </a:extLst>
          </p:cNvPr>
          <p:cNvPicPr>
            <a:picLocks noChangeAspect="1"/>
          </p:cNvPicPr>
          <p:nvPr/>
        </p:nvPicPr>
        <p:blipFill>
          <a:blip r:embed="rId2"/>
          <a:stretch>
            <a:fillRect/>
          </a:stretch>
        </p:blipFill>
        <p:spPr>
          <a:xfrm>
            <a:off x="1119554" y="926315"/>
            <a:ext cx="4423507" cy="4946753"/>
          </a:xfrm>
          <a:prstGeom prst="rect">
            <a:avLst/>
          </a:prstGeom>
        </p:spPr>
      </p:pic>
      <p:sp>
        <p:nvSpPr>
          <p:cNvPr id="5" name="TextBox 4">
            <a:extLst>
              <a:ext uri="{FF2B5EF4-FFF2-40B4-BE49-F238E27FC236}">
                <a16:creationId xmlns:a16="http://schemas.microsoft.com/office/drawing/2014/main" id="{7951C716-C89E-12FE-CF85-E43901881F7F}"/>
              </a:ext>
            </a:extLst>
          </p:cNvPr>
          <p:cNvSpPr txBox="1"/>
          <p:nvPr/>
        </p:nvSpPr>
        <p:spPr>
          <a:xfrm>
            <a:off x="11053293" y="0"/>
            <a:ext cx="1138687" cy="369332"/>
          </a:xfrm>
          <a:prstGeom prst="rect">
            <a:avLst/>
          </a:prstGeom>
          <a:solidFill>
            <a:schemeClr val="accent3"/>
          </a:solidFill>
        </p:spPr>
        <p:txBody>
          <a:bodyPr wrap="square" rtlCol="0">
            <a:spAutoFit/>
          </a:bodyPr>
          <a:lstStyle/>
          <a:p>
            <a:r>
              <a:rPr lang="en-US" dirty="0"/>
              <a:t>changed</a:t>
            </a:r>
          </a:p>
        </p:txBody>
      </p:sp>
    </p:spTree>
    <p:extLst>
      <p:ext uri="{BB962C8B-B14F-4D97-AF65-F5344CB8AC3E}">
        <p14:creationId xmlns:p14="http://schemas.microsoft.com/office/powerpoint/2010/main" val="395142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816412-5B95-D5E7-7697-E3252595FDD1}"/>
              </a:ext>
            </a:extLst>
          </p:cNvPr>
          <p:cNvSpPr>
            <a:spLocks noGrp="1"/>
          </p:cNvSpPr>
          <p:nvPr>
            <p:ph type="title"/>
          </p:nvPr>
        </p:nvSpPr>
        <p:spPr>
          <a:xfrm>
            <a:off x="8266820" y="673240"/>
            <a:ext cx="3300981" cy="3446373"/>
          </a:xfrm>
          <a:noFill/>
          <a:ln w="19050">
            <a:noFill/>
            <a:prstDash val="dash"/>
          </a:ln>
        </p:spPr>
        <p:txBody>
          <a:bodyPr vert="horz" lIns="91440" tIns="45720" rIns="91440" bIns="45720" rtlCol="0" anchor="b">
            <a:normAutofit/>
          </a:bodyPr>
          <a:lstStyle/>
          <a:p>
            <a:pPr algn="l"/>
            <a:r>
              <a:rPr lang="en-US" sz="4800" b="1"/>
              <a:t>ER Diagram</a:t>
            </a:r>
            <a:endParaRPr lang="en-US" sz="4800"/>
          </a:p>
        </p:txBody>
      </p:sp>
      <p:pic>
        <p:nvPicPr>
          <p:cNvPr id="2" name="Picture 1" descr="A screenshot of a computer program&#10;&#10;Description automatically generated">
            <a:extLst>
              <a:ext uri="{FF2B5EF4-FFF2-40B4-BE49-F238E27FC236}">
                <a16:creationId xmlns:a16="http://schemas.microsoft.com/office/drawing/2014/main" id="{EB47F82F-095F-C13C-31EA-CE32D66845C8}"/>
              </a:ext>
            </a:extLst>
          </p:cNvPr>
          <p:cNvPicPr>
            <a:picLocks noChangeAspect="1"/>
          </p:cNvPicPr>
          <p:nvPr/>
        </p:nvPicPr>
        <p:blipFill rotWithShape="1">
          <a:blip r:embed="rId2"/>
          <a:srcRect r="7146" b="-2"/>
          <a:stretch/>
        </p:blipFill>
        <p:spPr>
          <a:xfrm>
            <a:off x="1293000" y="1286928"/>
            <a:ext cx="5339490" cy="4284145"/>
          </a:xfrm>
          <a:prstGeom prst="rect">
            <a:avLst/>
          </a:prstGeom>
        </p:spPr>
      </p:pic>
      <p:sp>
        <p:nvSpPr>
          <p:cNvPr id="5" name="TextBox 4">
            <a:extLst>
              <a:ext uri="{FF2B5EF4-FFF2-40B4-BE49-F238E27FC236}">
                <a16:creationId xmlns:a16="http://schemas.microsoft.com/office/drawing/2014/main" id="{6F2DB31C-F821-C57D-1A90-C71C38AC141F}"/>
              </a:ext>
            </a:extLst>
          </p:cNvPr>
          <p:cNvSpPr txBox="1"/>
          <p:nvPr/>
        </p:nvSpPr>
        <p:spPr>
          <a:xfrm>
            <a:off x="11053293" y="0"/>
            <a:ext cx="1138687" cy="369332"/>
          </a:xfrm>
          <a:prstGeom prst="rect">
            <a:avLst/>
          </a:prstGeom>
          <a:solidFill>
            <a:schemeClr val="accent3"/>
          </a:solidFill>
        </p:spPr>
        <p:txBody>
          <a:bodyPr wrap="square" rtlCol="0">
            <a:spAutoFit/>
          </a:bodyPr>
          <a:lstStyle/>
          <a:p>
            <a:r>
              <a:rPr lang="en-US" dirty="0"/>
              <a:t>changed</a:t>
            </a:r>
          </a:p>
        </p:txBody>
      </p:sp>
    </p:spTree>
    <p:extLst>
      <p:ext uri="{BB962C8B-B14F-4D97-AF65-F5344CB8AC3E}">
        <p14:creationId xmlns:p14="http://schemas.microsoft.com/office/powerpoint/2010/main" val="101176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38ADAD-EC29-063C-E7F8-EBA5BF54BAC3}"/>
              </a:ext>
            </a:extLst>
          </p:cNvPr>
          <p:cNvSpPr txBox="1"/>
          <p:nvPr/>
        </p:nvSpPr>
        <p:spPr>
          <a:xfrm>
            <a:off x="920151" y="639762"/>
            <a:ext cx="4109049" cy="129302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defTabSz="914400">
              <a:lnSpc>
                <a:spcPct val="90000"/>
              </a:lnSpc>
              <a:spcBef>
                <a:spcPct val="0"/>
              </a:spcBef>
              <a:spcAft>
                <a:spcPts val="600"/>
              </a:spcAft>
            </a:pPr>
            <a:r>
              <a:rPr lang="en-US" sz="4000" b="1" cap="all" dirty="0">
                <a:latin typeface="+mj-lt"/>
                <a:ea typeface="+mj-ea"/>
                <a:cs typeface="+mj-cs"/>
              </a:rPr>
              <a:t>Sprint-4 Recap</a:t>
            </a:r>
          </a:p>
        </p:txBody>
      </p:sp>
      <p:graphicFrame>
        <p:nvGraphicFramePr>
          <p:cNvPr id="10" name="TextBox 2">
            <a:extLst>
              <a:ext uri="{FF2B5EF4-FFF2-40B4-BE49-F238E27FC236}">
                <a16:creationId xmlns:a16="http://schemas.microsoft.com/office/drawing/2014/main" id="{5E9004C5-AEC5-FDB0-835E-C6ABA1304E52}"/>
              </a:ext>
            </a:extLst>
          </p:cNvPr>
          <p:cNvGraphicFramePr/>
          <p:nvPr>
            <p:extLst>
              <p:ext uri="{D42A27DB-BD31-4B8C-83A1-F6EECF244321}">
                <p14:modId xmlns:p14="http://schemas.microsoft.com/office/powerpoint/2010/main" val="3124597150"/>
              </p:ext>
            </p:extLst>
          </p:nvPr>
        </p:nvGraphicFramePr>
        <p:xfrm>
          <a:off x="685800" y="2878138"/>
          <a:ext cx="10820400" cy="3340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EA3D9E61-BD4E-C6BB-994D-C5F55A54555A}"/>
              </a:ext>
            </a:extLst>
          </p:cNvPr>
          <p:cNvSpPr txBox="1"/>
          <p:nvPr/>
        </p:nvSpPr>
        <p:spPr>
          <a:xfrm>
            <a:off x="11053293" y="0"/>
            <a:ext cx="1138687" cy="369332"/>
          </a:xfrm>
          <a:prstGeom prst="rect">
            <a:avLst/>
          </a:prstGeom>
          <a:solidFill>
            <a:schemeClr val="accent3"/>
          </a:solidFill>
        </p:spPr>
        <p:txBody>
          <a:bodyPr wrap="square" rtlCol="0">
            <a:spAutoFit/>
          </a:bodyPr>
          <a:lstStyle/>
          <a:p>
            <a:r>
              <a:rPr lang="en-US" dirty="0"/>
              <a:t>changed</a:t>
            </a:r>
          </a:p>
        </p:txBody>
      </p:sp>
    </p:spTree>
    <p:extLst>
      <p:ext uri="{BB962C8B-B14F-4D97-AF65-F5344CB8AC3E}">
        <p14:creationId xmlns:p14="http://schemas.microsoft.com/office/powerpoint/2010/main" val="264319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F71DF4-8ACB-952B-9F24-0D5D526D9A69}"/>
              </a:ext>
            </a:extLst>
          </p:cNvPr>
          <p:cNvSpPr txBox="1"/>
          <p:nvPr/>
        </p:nvSpPr>
        <p:spPr>
          <a:xfrm>
            <a:off x="5619262" y="205154"/>
            <a:ext cx="5935784" cy="1241343"/>
          </a:xfrm>
          <a:prstGeom prst="rect">
            <a:avLst/>
          </a:prstGeom>
        </p:spPr>
        <p:txBody>
          <a:bodyPr vert="horz" lIns="91440" tIns="45720" rIns="91440" bIns="45720" rtlCol="0" anchor="b">
            <a:normAutofit lnSpcReduction="10000"/>
          </a:bodyPr>
          <a:lstStyle/>
          <a:p>
            <a:pPr defTabSz="914400">
              <a:lnSpc>
                <a:spcPct val="90000"/>
              </a:lnSpc>
              <a:spcBef>
                <a:spcPct val="0"/>
              </a:spcBef>
              <a:spcAft>
                <a:spcPts val="600"/>
              </a:spcAft>
            </a:pPr>
            <a:r>
              <a:rPr lang="en-US" sz="4000" b="1" cap="all">
                <a:latin typeface="+mj-lt"/>
                <a:ea typeface="+mj-ea"/>
                <a:cs typeface="+mj-cs"/>
              </a:rPr>
              <a:t>Product backlog &amp; </a:t>
            </a:r>
            <a:endParaRPr lang="en-US" sz="4000"/>
          </a:p>
          <a:p>
            <a:pPr defTabSz="914400">
              <a:lnSpc>
                <a:spcPct val="90000"/>
              </a:lnSpc>
              <a:spcBef>
                <a:spcPct val="0"/>
              </a:spcBef>
              <a:spcAft>
                <a:spcPts val="600"/>
              </a:spcAft>
            </a:pPr>
            <a:r>
              <a:rPr lang="en-US" sz="4000" b="1" cap="all">
                <a:latin typeface="+mj-lt"/>
                <a:ea typeface="+mj-ea"/>
                <a:cs typeface="+mj-cs"/>
              </a:rPr>
              <a:t>Acceptance criteria</a:t>
            </a:r>
            <a:endParaRPr lang="en-US" sz="4000">
              <a:ea typeface="+mj-ea"/>
              <a:cs typeface="+mj-cs"/>
            </a:endParaRPr>
          </a:p>
        </p:txBody>
      </p:sp>
      <p:graphicFrame>
        <p:nvGraphicFramePr>
          <p:cNvPr id="5" name="Table 5">
            <a:extLst>
              <a:ext uri="{FF2B5EF4-FFF2-40B4-BE49-F238E27FC236}">
                <a16:creationId xmlns:a16="http://schemas.microsoft.com/office/drawing/2014/main" id="{760F899F-FECA-D7FC-DC21-3D4A8C1FC081}"/>
              </a:ext>
            </a:extLst>
          </p:cNvPr>
          <p:cNvGraphicFramePr>
            <a:graphicFrameLocks noGrp="1"/>
          </p:cNvGraphicFramePr>
          <p:nvPr>
            <p:extLst>
              <p:ext uri="{D42A27DB-BD31-4B8C-83A1-F6EECF244321}">
                <p14:modId xmlns:p14="http://schemas.microsoft.com/office/powerpoint/2010/main" val="3911927914"/>
              </p:ext>
            </p:extLst>
          </p:nvPr>
        </p:nvGraphicFramePr>
        <p:xfrm>
          <a:off x="1035538" y="1445846"/>
          <a:ext cx="10422318" cy="5132713"/>
        </p:xfrm>
        <a:graphic>
          <a:graphicData uri="http://schemas.openxmlformats.org/drawingml/2006/table">
            <a:tbl>
              <a:tblPr firstRow="1" bandRow="1">
                <a:tableStyleId>{5C22544A-7EE6-4342-B048-85BDC9FD1C3A}</a:tableStyleId>
              </a:tblPr>
              <a:tblGrid>
                <a:gridCol w="4734219">
                  <a:extLst>
                    <a:ext uri="{9D8B030D-6E8A-4147-A177-3AD203B41FA5}">
                      <a16:colId xmlns:a16="http://schemas.microsoft.com/office/drawing/2014/main" val="984663479"/>
                    </a:ext>
                  </a:extLst>
                </a:gridCol>
                <a:gridCol w="5688099">
                  <a:extLst>
                    <a:ext uri="{9D8B030D-6E8A-4147-A177-3AD203B41FA5}">
                      <a16:colId xmlns:a16="http://schemas.microsoft.com/office/drawing/2014/main" val="2856973589"/>
                    </a:ext>
                  </a:extLst>
                </a:gridCol>
              </a:tblGrid>
              <a:tr h="229358">
                <a:tc>
                  <a:txBody>
                    <a:bodyPr/>
                    <a:lstStyle/>
                    <a:p>
                      <a:pPr algn="ctr"/>
                      <a:r>
                        <a:rPr lang="en-US" sz="1400" dirty="0" err="1">
                          <a:latin typeface="+mn-lt"/>
                        </a:rPr>
                        <a:t>Userstory</a:t>
                      </a:r>
                      <a:endParaRPr lang="en-US" sz="1400" dirty="0">
                        <a:latin typeface="+mn-lt"/>
                      </a:endParaRPr>
                    </a:p>
                  </a:txBody>
                  <a:tcPr marL="70000" marR="70000" marT="35000" marB="35000">
                    <a:solidFill>
                      <a:schemeClr val="accent1">
                        <a:lumMod val="60000"/>
                        <a:lumOff val="40000"/>
                      </a:schemeClr>
                    </a:solidFill>
                  </a:tcPr>
                </a:tc>
                <a:tc>
                  <a:txBody>
                    <a:bodyPr/>
                    <a:lstStyle/>
                    <a:p>
                      <a:pPr algn="ctr"/>
                      <a:r>
                        <a:rPr lang="en-US" sz="1400">
                          <a:latin typeface="+mn-lt"/>
                        </a:rPr>
                        <a:t>Acceptance Criteria</a:t>
                      </a:r>
                    </a:p>
                  </a:txBody>
                  <a:tcPr marL="70000" marR="70000" marT="35000" marB="35000">
                    <a:solidFill>
                      <a:schemeClr val="accent1">
                        <a:lumMod val="60000"/>
                        <a:lumOff val="40000"/>
                      </a:schemeClr>
                    </a:solidFill>
                  </a:tcPr>
                </a:tc>
                <a:extLst>
                  <a:ext uri="{0D108BD9-81ED-4DB2-BD59-A6C34878D82A}">
                    <a16:rowId xmlns:a16="http://schemas.microsoft.com/office/drawing/2014/main" val="553661450"/>
                  </a:ext>
                </a:extLst>
              </a:tr>
              <a:tr h="632712">
                <a:tc rowSpan="3">
                  <a:txBody>
                    <a:bodyPr/>
                    <a:lstStyle/>
                    <a:p>
                      <a:pPr marL="0" marR="0" lvl="0">
                        <a:lnSpc>
                          <a:spcPts val="2100"/>
                        </a:lnSpc>
                        <a:spcBef>
                          <a:spcPts val="0"/>
                        </a:spcBef>
                        <a:spcAft>
                          <a:spcPts val="0"/>
                        </a:spcAft>
                        <a:buNone/>
                      </a:pPr>
                      <a:r>
                        <a:rPr lang="en-US" sz="1200" kern="1800" spc="-10" dirty="0">
                          <a:solidFill>
                            <a:srgbClr val="000000"/>
                          </a:solidFill>
                          <a:effectLst/>
                          <a:latin typeface="+mn-lt"/>
                          <a:cs typeface="Times New Roman"/>
                        </a:rPr>
                        <a:t>Create Login and Signup pages</a:t>
                      </a:r>
                      <a:endParaRPr lang="en-US" dirty="0"/>
                    </a:p>
                  </a:txBody>
                  <a:tcPr marL="56385" marR="56385" marT="0" marB="0"/>
                </a:tc>
                <a:tc>
                  <a:txBody>
                    <a:bodyPr/>
                    <a:lstStyle/>
                    <a:p>
                      <a:pPr marL="0" marR="0">
                        <a:lnSpc>
                          <a:spcPct val="106000"/>
                        </a:lnSpc>
                        <a:spcBef>
                          <a:spcPts val="0"/>
                        </a:spcBef>
                        <a:spcAft>
                          <a:spcPts val="0"/>
                        </a:spcAft>
                      </a:pPr>
                      <a:r>
                        <a:rPr lang="en-US" sz="1200" kern="100">
                          <a:effectLst/>
                          <a:latin typeface="+mn-lt"/>
                          <a:ea typeface="Calibri"/>
                          <a:cs typeface="Times New Roman"/>
                        </a:rPr>
                        <a:t>As a user</a:t>
                      </a:r>
                    </a:p>
                    <a:p>
                      <a:pPr marL="0" marR="0">
                        <a:lnSpc>
                          <a:spcPct val="106000"/>
                        </a:lnSpc>
                        <a:spcBef>
                          <a:spcPts val="0"/>
                        </a:spcBef>
                        <a:spcAft>
                          <a:spcPts val="0"/>
                        </a:spcAft>
                      </a:pPr>
                      <a:r>
                        <a:rPr lang="en-US" sz="1200" kern="100">
                          <a:effectLst/>
                          <a:latin typeface="+mn-lt"/>
                          <a:ea typeface="Calibri"/>
                          <a:cs typeface="Times New Roman"/>
                        </a:rPr>
                        <a:t>Given user is on the login page.</a:t>
                      </a:r>
                    </a:p>
                    <a:p>
                      <a:pPr marL="0" marR="0">
                        <a:lnSpc>
                          <a:spcPct val="106000"/>
                        </a:lnSpc>
                        <a:spcBef>
                          <a:spcPts val="0"/>
                        </a:spcBef>
                        <a:spcAft>
                          <a:spcPts val="0"/>
                        </a:spcAft>
                      </a:pPr>
                      <a:r>
                        <a:rPr lang="en-US" sz="1200" kern="100">
                          <a:effectLst/>
                          <a:latin typeface="+mn-lt"/>
                          <a:ea typeface="Calibri"/>
                          <a:cs typeface="Times New Roman"/>
                        </a:rPr>
                        <a:t>Then user should see username field, password field and login button.</a:t>
                      </a:r>
                    </a:p>
                  </a:txBody>
                  <a:tcPr marL="56385" marR="56385" marT="0" marB="0"/>
                </a:tc>
                <a:extLst>
                  <a:ext uri="{0D108BD9-81ED-4DB2-BD59-A6C34878D82A}">
                    <a16:rowId xmlns:a16="http://schemas.microsoft.com/office/drawing/2014/main" val="2142648861"/>
                  </a:ext>
                </a:extLst>
              </a:tr>
              <a:tr h="390768">
                <a:tc vMerge="1">
                  <a:txBody>
                    <a:bodyPr/>
                    <a:lstStyle/>
                    <a:p>
                      <a:pPr marL="0" marR="0" lvl="0">
                        <a:lnSpc>
                          <a:spcPts val="2100"/>
                        </a:lnSpc>
                        <a:spcBef>
                          <a:spcPts val="0"/>
                        </a:spcBef>
                        <a:spcAft>
                          <a:spcPts val="0"/>
                        </a:spcAft>
                        <a:buNone/>
                      </a:pPr>
                      <a:endParaRPr lang="en-US" sz="1500"/>
                    </a:p>
                  </a:txBody>
                  <a:tcPr marL="56384" marR="56384" marT="0" marB="0"/>
                </a:tc>
                <a:tc>
                  <a:txBody>
                    <a:bodyPr/>
                    <a:lstStyle/>
                    <a:p>
                      <a:pPr marL="0" marR="0" lvl="0">
                        <a:lnSpc>
                          <a:spcPct val="106000"/>
                        </a:lnSpc>
                        <a:spcBef>
                          <a:spcPts val="0"/>
                        </a:spcBef>
                        <a:spcAft>
                          <a:spcPts val="0"/>
                        </a:spcAft>
                        <a:buNone/>
                      </a:pPr>
                      <a:r>
                        <a:rPr lang="en-US" sz="1200" b="0" i="0" u="none" strike="noStrike" kern="100" noProof="0">
                          <a:solidFill>
                            <a:srgbClr val="000000"/>
                          </a:solidFill>
                          <a:effectLst/>
                          <a:latin typeface="Segoe UI"/>
                        </a:rPr>
                        <a:t>As a user</a:t>
                      </a:r>
                    </a:p>
                    <a:p>
                      <a:pPr marL="0" marR="0" lvl="0">
                        <a:lnSpc>
                          <a:spcPct val="106000"/>
                        </a:lnSpc>
                        <a:spcBef>
                          <a:spcPts val="0"/>
                        </a:spcBef>
                        <a:spcAft>
                          <a:spcPts val="0"/>
                        </a:spcAft>
                        <a:buNone/>
                      </a:pPr>
                      <a:r>
                        <a:rPr lang="en-US" sz="1200" b="0" i="0" u="none" strike="noStrike" kern="100" noProof="0">
                          <a:solidFill>
                            <a:srgbClr val="000000"/>
                          </a:solidFill>
                          <a:effectLst/>
                          <a:latin typeface="Segoe UI"/>
                        </a:rPr>
                        <a:t>Given user is on login page.</a:t>
                      </a:r>
                    </a:p>
                    <a:p>
                      <a:pPr marL="0" marR="0" lvl="0">
                        <a:lnSpc>
                          <a:spcPct val="106000"/>
                        </a:lnSpc>
                        <a:spcBef>
                          <a:spcPts val="0"/>
                        </a:spcBef>
                        <a:spcAft>
                          <a:spcPts val="0"/>
                        </a:spcAft>
                        <a:buNone/>
                      </a:pPr>
                      <a:r>
                        <a:rPr lang="en-US" sz="1200" b="0" i="0" u="none" strike="noStrike" kern="100" noProof="0">
                          <a:solidFill>
                            <a:srgbClr val="000000"/>
                          </a:solidFill>
                          <a:effectLst/>
                          <a:latin typeface="Segoe UI"/>
                        </a:rPr>
                        <a:t>When user clicks on the signup.</a:t>
                      </a:r>
                    </a:p>
                    <a:p>
                      <a:pPr marL="0" marR="0" lvl="0">
                        <a:lnSpc>
                          <a:spcPct val="106000"/>
                        </a:lnSpc>
                        <a:spcBef>
                          <a:spcPts val="0"/>
                        </a:spcBef>
                        <a:spcAft>
                          <a:spcPts val="0"/>
                        </a:spcAft>
                        <a:buNone/>
                      </a:pPr>
                      <a:r>
                        <a:rPr lang="en-US" sz="1200" b="0" i="0" u="none" strike="noStrike" kern="100" noProof="0">
                          <a:solidFill>
                            <a:srgbClr val="000000"/>
                          </a:solidFill>
                          <a:effectLst/>
                          <a:latin typeface="Segoe UI"/>
                        </a:rPr>
                        <a:t>Then sign up form should be visible.</a:t>
                      </a:r>
                      <a:endParaRPr lang="en-US"/>
                    </a:p>
                  </a:txBody>
                  <a:tcPr marL="56384" marR="56384" marT="0" marB="0"/>
                </a:tc>
                <a:extLst>
                  <a:ext uri="{0D108BD9-81ED-4DB2-BD59-A6C34878D82A}">
                    <a16:rowId xmlns:a16="http://schemas.microsoft.com/office/drawing/2014/main" val="384121098"/>
                  </a:ext>
                </a:extLst>
              </a:tr>
              <a:tr h="390768">
                <a:tc vMerge="1">
                  <a:txBody>
                    <a:bodyPr/>
                    <a:lstStyle/>
                    <a:p>
                      <a:pPr marL="0" marR="0" lvl="0">
                        <a:lnSpc>
                          <a:spcPts val="2100"/>
                        </a:lnSpc>
                        <a:spcBef>
                          <a:spcPts val="0"/>
                        </a:spcBef>
                        <a:spcAft>
                          <a:spcPts val="0"/>
                        </a:spcAft>
                        <a:buNone/>
                      </a:pPr>
                      <a:endParaRPr lang="en-US"/>
                    </a:p>
                  </a:txBody>
                  <a:tcPr marL="56385" marR="56385" marT="0" marB="0"/>
                </a:tc>
                <a:tc>
                  <a:txBody>
                    <a:bodyPr/>
                    <a:lstStyle/>
                    <a:p>
                      <a:pPr marL="0" marR="0" lvl="0">
                        <a:lnSpc>
                          <a:spcPct val="106000"/>
                        </a:lnSpc>
                        <a:spcBef>
                          <a:spcPts val="0"/>
                        </a:spcBef>
                        <a:spcAft>
                          <a:spcPts val="0"/>
                        </a:spcAft>
                        <a:buNone/>
                      </a:pPr>
                      <a:r>
                        <a:rPr lang="en-US" sz="1200" b="0" i="0" u="none" strike="noStrike" kern="100" noProof="0">
                          <a:solidFill>
                            <a:srgbClr val="000000"/>
                          </a:solidFill>
                          <a:effectLst/>
                          <a:latin typeface="Segoe UI"/>
                        </a:rPr>
                        <a:t>As a user</a:t>
                      </a:r>
                    </a:p>
                    <a:p>
                      <a:pPr marL="0" marR="0" lvl="0">
                        <a:lnSpc>
                          <a:spcPct val="106000"/>
                        </a:lnSpc>
                        <a:spcBef>
                          <a:spcPts val="0"/>
                        </a:spcBef>
                        <a:spcAft>
                          <a:spcPts val="0"/>
                        </a:spcAft>
                        <a:buNone/>
                      </a:pPr>
                      <a:r>
                        <a:rPr lang="en-US" sz="1200" b="0" i="0" u="none" strike="noStrike" kern="100" noProof="0">
                          <a:solidFill>
                            <a:srgbClr val="000000"/>
                          </a:solidFill>
                          <a:effectLst/>
                          <a:latin typeface="Segoe UI"/>
                        </a:rPr>
                        <a:t>Given user is on the signup page.</a:t>
                      </a:r>
                    </a:p>
                    <a:p>
                      <a:pPr marL="0" marR="0" lvl="0">
                        <a:lnSpc>
                          <a:spcPct val="106000"/>
                        </a:lnSpc>
                        <a:spcBef>
                          <a:spcPts val="0"/>
                        </a:spcBef>
                        <a:spcAft>
                          <a:spcPts val="0"/>
                        </a:spcAft>
                        <a:buNone/>
                      </a:pPr>
                      <a:r>
                        <a:rPr lang="en-US" sz="1200" b="0" i="0" u="none" strike="noStrike" kern="100" noProof="0">
                          <a:solidFill>
                            <a:srgbClr val="000000"/>
                          </a:solidFill>
                          <a:effectLst/>
                          <a:latin typeface="Segoe UI"/>
                        </a:rPr>
                        <a:t>Then user should see email field, username field, password field, verify password field and signup button.</a:t>
                      </a:r>
                      <a:endParaRPr lang="en-US"/>
                    </a:p>
                  </a:txBody>
                  <a:tcPr marL="56384" marR="56384" marT="0" marB="0"/>
                </a:tc>
                <a:extLst>
                  <a:ext uri="{0D108BD9-81ED-4DB2-BD59-A6C34878D82A}">
                    <a16:rowId xmlns:a16="http://schemas.microsoft.com/office/drawing/2014/main" val="281493685"/>
                  </a:ext>
                </a:extLst>
              </a:tr>
              <a:tr h="1543291">
                <a:tc rowSpan="2">
                  <a:txBody>
                    <a:bodyPr/>
                    <a:lstStyle/>
                    <a:p>
                      <a:pPr marL="0" marR="0" lvl="0">
                        <a:lnSpc>
                          <a:spcPct val="106000"/>
                        </a:lnSpc>
                        <a:spcBef>
                          <a:spcPts val="0"/>
                        </a:spcBef>
                        <a:spcAft>
                          <a:spcPts val="0"/>
                        </a:spcAft>
                        <a:buNone/>
                      </a:pPr>
                      <a:r>
                        <a:rPr lang="en-US" sz="1200" kern="100">
                          <a:effectLst/>
                          <a:latin typeface="+mn-lt"/>
                          <a:ea typeface="Calibri"/>
                          <a:cs typeface="Times New Roman"/>
                        </a:rPr>
                        <a:t>Create Tables and stored procedures for authentication</a:t>
                      </a:r>
                    </a:p>
                  </a:txBody>
                  <a:tcPr marL="56385" marR="56385" marT="0" marB="0"/>
                </a:tc>
                <a:tc>
                  <a:txBody>
                    <a:bodyPr/>
                    <a:lstStyle/>
                    <a:p>
                      <a:pPr marL="0" marR="0">
                        <a:lnSpc>
                          <a:spcPct val="106000"/>
                        </a:lnSpc>
                        <a:spcBef>
                          <a:spcPts val="0"/>
                        </a:spcBef>
                        <a:spcAft>
                          <a:spcPts val="0"/>
                        </a:spcAft>
                      </a:pPr>
                      <a:r>
                        <a:rPr lang="en-US" sz="1200" kern="100">
                          <a:effectLst/>
                          <a:latin typeface="+mn-lt"/>
                          <a:ea typeface="Calibri"/>
                          <a:cs typeface="Times New Roman"/>
                        </a:rPr>
                        <a:t>As a user</a:t>
                      </a:r>
                    </a:p>
                    <a:p>
                      <a:pPr marL="0" marR="0">
                        <a:lnSpc>
                          <a:spcPct val="106000"/>
                        </a:lnSpc>
                        <a:spcBef>
                          <a:spcPts val="0"/>
                        </a:spcBef>
                        <a:spcAft>
                          <a:spcPts val="0"/>
                        </a:spcAft>
                      </a:pPr>
                      <a:r>
                        <a:rPr lang="en-US" sz="1200" kern="100">
                          <a:effectLst/>
                          <a:latin typeface="+mn-lt"/>
                          <a:ea typeface="Calibri"/>
                          <a:cs typeface="Times New Roman"/>
                        </a:rPr>
                        <a:t>Given user is on the sign up page.</a:t>
                      </a:r>
                    </a:p>
                    <a:p>
                      <a:pPr marL="0" marR="0">
                        <a:lnSpc>
                          <a:spcPct val="106000"/>
                        </a:lnSpc>
                        <a:spcBef>
                          <a:spcPts val="0"/>
                        </a:spcBef>
                        <a:spcAft>
                          <a:spcPts val="0"/>
                        </a:spcAft>
                      </a:pPr>
                      <a:r>
                        <a:rPr lang="en-US" sz="1200" kern="100">
                          <a:effectLst/>
                          <a:latin typeface="+mn-lt"/>
                          <a:ea typeface="Calibri"/>
                          <a:cs typeface="Times New Roman"/>
                        </a:rPr>
                        <a:t>When the user enters username</a:t>
                      </a:r>
                    </a:p>
                    <a:p>
                      <a:pPr marL="0" marR="0" lvl="0">
                        <a:lnSpc>
                          <a:spcPct val="106000"/>
                        </a:lnSpc>
                        <a:spcBef>
                          <a:spcPts val="0"/>
                        </a:spcBef>
                        <a:spcAft>
                          <a:spcPts val="0"/>
                        </a:spcAft>
                        <a:buNone/>
                      </a:pPr>
                      <a:r>
                        <a:rPr lang="en-US" sz="1200" kern="100">
                          <a:effectLst/>
                          <a:latin typeface="+mn-lt"/>
                          <a:ea typeface="Calibri"/>
                          <a:cs typeface="Times New Roman"/>
                        </a:rPr>
                        <a:t>And the user enters email</a:t>
                      </a:r>
                    </a:p>
                    <a:p>
                      <a:pPr marL="0" marR="0" lvl="0">
                        <a:lnSpc>
                          <a:spcPct val="106000"/>
                        </a:lnSpc>
                        <a:spcBef>
                          <a:spcPts val="0"/>
                        </a:spcBef>
                        <a:spcAft>
                          <a:spcPts val="0"/>
                        </a:spcAft>
                        <a:buNone/>
                      </a:pPr>
                      <a:r>
                        <a:rPr lang="en-US" sz="1200" kern="100">
                          <a:effectLst/>
                          <a:latin typeface="+mn-lt"/>
                          <a:ea typeface="Calibri"/>
                          <a:cs typeface="Times New Roman"/>
                        </a:rPr>
                        <a:t>And the user enters password</a:t>
                      </a:r>
                    </a:p>
                    <a:p>
                      <a:pPr marL="0" marR="0" lvl="0">
                        <a:lnSpc>
                          <a:spcPct val="106000"/>
                        </a:lnSpc>
                        <a:spcBef>
                          <a:spcPts val="0"/>
                        </a:spcBef>
                        <a:spcAft>
                          <a:spcPts val="0"/>
                        </a:spcAft>
                        <a:buNone/>
                      </a:pPr>
                      <a:r>
                        <a:rPr lang="en-US" sz="1200" kern="100">
                          <a:effectLst/>
                          <a:latin typeface="+mn-lt"/>
                          <a:ea typeface="Calibri"/>
                          <a:cs typeface="Times New Roman"/>
                        </a:rPr>
                        <a:t>And the user clicks on signup</a:t>
                      </a:r>
                    </a:p>
                    <a:p>
                      <a:pPr marL="0" marR="0" lvl="0">
                        <a:lnSpc>
                          <a:spcPct val="106000"/>
                        </a:lnSpc>
                        <a:spcBef>
                          <a:spcPts val="0"/>
                        </a:spcBef>
                        <a:spcAft>
                          <a:spcPts val="0"/>
                        </a:spcAft>
                        <a:buNone/>
                      </a:pPr>
                      <a:r>
                        <a:rPr lang="en-US" sz="1200" kern="100">
                          <a:effectLst/>
                          <a:latin typeface="+mn-lt"/>
                          <a:ea typeface="Calibri"/>
                          <a:cs typeface="Times New Roman"/>
                        </a:rPr>
                        <a:t>Then user should see the message "Registered Successfully"</a:t>
                      </a:r>
                    </a:p>
                    <a:p>
                      <a:pPr marL="0" marR="0" lvl="0">
                        <a:lnSpc>
                          <a:spcPct val="106000"/>
                        </a:lnSpc>
                        <a:spcBef>
                          <a:spcPts val="0"/>
                        </a:spcBef>
                        <a:spcAft>
                          <a:spcPts val="0"/>
                        </a:spcAft>
                        <a:buNone/>
                      </a:pPr>
                      <a:endParaRPr lang="en-US" sz="1200" kern="100">
                        <a:effectLst/>
                        <a:latin typeface="+mn-lt"/>
                        <a:ea typeface="Calibri"/>
                        <a:cs typeface="Times New Roman"/>
                      </a:endParaRPr>
                    </a:p>
                  </a:txBody>
                  <a:tcPr marL="56385" marR="56385" marT="0" marB="0"/>
                </a:tc>
                <a:extLst>
                  <a:ext uri="{0D108BD9-81ED-4DB2-BD59-A6C34878D82A}">
                    <a16:rowId xmlns:a16="http://schemas.microsoft.com/office/drawing/2014/main" val="159622320"/>
                  </a:ext>
                </a:extLst>
              </a:tr>
              <a:tr h="781537">
                <a:tc vMerge="1">
                  <a:txBody>
                    <a:bodyPr/>
                    <a:lstStyle/>
                    <a:p>
                      <a:pPr marL="0" marR="0" lvl="0">
                        <a:lnSpc>
                          <a:spcPct val="106000"/>
                        </a:lnSpc>
                        <a:spcBef>
                          <a:spcPts val="0"/>
                        </a:spcBef>
                        <a:spcAft>
                          <a:spcPts val="0"/>
                        </a:spcAft>
                        <a:buNone/>
                      </a:pPr>
                      <a:endParaRPr lang="en-US" sz="1200" kern="100">
                        <a:effectLst/>
                        <a:latin typeface="+mn-lt"/>
                        <a:ea typeface="Calibri"/>
                        <a:cs typeface="Times New Roman"/>
                      </a:endParaRPr>
                    </a:p>
                  </a:txBody>
                  <a:tcPr marL="56384" marR="56384" marT="0" marB="0"/>
                </a:tc>
                <a:tc>
                  <a:txBody>
                    <a:bodyPr/>
                    <a:lstStyle/>
                    <a:p>
                      <a:pPr marL="0" lvl="0">
                        <a:lnSpc>
                          <a:spcPct val="106000"/>
                        </a:lnSpc>
                        <a:spcBef>
                          <a:spcPts val="0"/>
                        </a:spcBef>
                        <a:spcAft>
                          <a:spcPts val="0"/>
                        </a:spcAft>
                        <a:buNone/>
                      </a:pPr>
                      <a:r>
                        <a:rPr lang="en-US" sz="1200" b="0" i="0" u="none" strike="noStrike" kern="100" noProof="0" dirty="0">
                          <a:solidFill>
                            <a:srgbClr val="000000"/>
                          </a:solidFill>
                          <a:effectLst/>
                          <a:latin typeface="Segoe UI"/>
                        </a:rPr>
                        <a:t>As a user</a:t>
                      </a:r>
                    </a:p>
                    <a:p>
                      <a:pPr marL="0" lvl="0">
                        <a:lnSpc>
                          <a:spcPct val="106000"/>
                        </a:lnSpc>
                        <a:spcBef>
                          <a:spcPts val="0"/>
                        </a:spcBef>
                        <a:spcAft>
                          <a:spcPts val="0"/>
                        </a:spcAft>
                        <a:buNone/>
                      </a:pPr>
                      <a:r>
                        <a:rPr lang="en-US" sz="1200" b="0" i="0" u="none" strike="noStrike" kern="100" noProof="0" dirty="0">
                          <a:solidFill>
                            <a:srgbClr val="000000"/>
                          </a:solidFill>
                          <a:effectLst/>
                          <a:latin typeface="Segoe UI"/>
                        </a:rPr>
                        <a:t>Given user is on login page</a:t>
                      </a:r>
                    </a:p>
                    <a:p>
                      <a:pPr marL="0" lvl="0">
                        <a:lnSpc>
                          <a:spcPct val="106000"/>
                        </a:lnSpc>
                        <a:spcBef>
                          <a:spcPts val="0"/>
                        </a:spcBef>
                        <a:spcAft>
                          <a:spcPts val="0"/>
                        </a:spcAft>
                        <a:buNone/>
                      </a:pPr>
                      <a:r>
                        <a:rPr lang="en-US" sz="1200" b="0" i="0" u="none" strike="noStrike" kern="100" noProof="0" dirty="0">
                          <a:solidFill>
                            <a:srgbClr val="000000"/>
                          </a:solidFill>
                          <a:effectLst/>
                          <a:latin typeface="Segoe UI"/>
                        </a:rPr>
                        <a:t>When user enters username</a:t>
                      </a:r>
                    </a:p>
                    <a:p>
                      <a:pPr marL="0" lvl="0">
                        <a:lnSpc>
                          <a:spcPct val="106000"/>
                        </a:lnSpc>
                        <a:spcBef>
                          <a:spcPts val="0"/>
                        </a:spcBef>
                        <a:spcAft>
                          <a:spcPts val="0"/>
                        </a:spcAft>
                        <a:buNone/>
                      </a:pPr>
                      <a:r>
                        <a:rPr lang="en-US" sz="1200" b="0" i="0" u="none" strike="noStrike" kern="100" noProof="0" dirty="0">
                          <a:solidFill>
                            <a:srgbClr val="000000"/>
                          </a:solidFill>
                          <a:effectLst/>
                          <a:latin typeface="Segoe UI"/>
                        </a:rPr>
                        <a:t>And user enters password</a:t>
                      </a:r>
                    </a:p>
                    <a:p>
                      <a:pPr marL="0" lvl="0">
                        <a:lnSpc>
                          <a:spcPct val="106000"/>
                        </a:lnSpc>
                        <a:spcBef>
                          <a:spcPts val="0"/>
                        </a:spcBef>
                        <a:spcAft>
                          <a:spcPts val="0"/>
                        </a:spcAft>
                        <a:buNone/>
                      </a:pPr>
                      <a:r>
                        <a:rPr lang="en-US" sz="1200" b="0" i="0" u="none" strike="noStrike" kern="100" noProof="0" dirty="0">
                          <a:solidFill>
                            <a:srgbClr val="000000"/>
                          </a:solidFill>
                          <a:effectLst/>
                          <a:latin typeface="Segoe UI"/>
                        </a:rPr>
                        <a:t>And user clicks on Login button</a:t>
                      </a:r>
                    </a:p>
                    <a:p>
                      <a:pPr marL="0" lvl="0">
                        <a:lnSpc>
                          <a:spcPct val="106000"/>
                        </a:lnSpc>
                        <a:spcBef>
                          <a:spcPts val="0"/>
                        </a:spcBef>
                        <a:spcAft>
                          <a:spcPts val="0"/>
                        </a:spcAft>
                        <a:buNone/>
                      </a:pPr>
                      <a:r>
                        <a:rPr lang="en-US" sz="1200" b="0" i="0" u="none" strike="noStrike" kern="100" noProof="0" dirty="0">
                          <a:solidFill>
                            <a:srgbClr val="000000"/>
                          </a:solidFill>
                          <a:effectLst/>
                          <a:latin typeface="Segoe UI"/>
                        </a:rPr>
                        <a:t>Then user should be logged into the application</a:t>
                      </a:r>
                      <a:endParaRPr lang="en-US" dirty="0"/>
                    </a:p>
                  </a:txBody>
                  <a:tcPr marL="56384" marR="56384" marT="0" marB="0"/>
                </a:tc>
                <a:extLst>
                  <a:ext uri="{0D108BD9-81ED-4DB2-BD59-A6C34878D82A}">
                    <a16:rowId xmlns:a16="http://schemas.microsoft.com/office/drawing/2014/main" val="2530656949"/>
                  </a:ext>
                </a:extLst>
              </a:tr>
            </a:tbl>
          </a:graphicData>
        </a:graphic>
      </p:graphicFrame>
      <p:sp>
        <p:nvSpPr>
          <p:cNvPr id="2" name="TextBox 1">
            <a:extLst>
              <a:ext uri="{FF2B5EF4-FFF2-40B4-BE49-F238E27FC236}">
                <a16:creationId xmlns:a16="http://schemas.microsoft.com/office/drawing/2014/main" id="{2BFE0E36-28CF-6D19-0510-E76D20964816}"/>
              </a:ext>
            </a:extLst>
          </p:cNvPr>
          <p:cNvSpPr txBox="1"/>
          <p:nvPr/>
        </p:nvSpPr>
        <p:spPr>
          <a:xfrm>
            <a:off x="11053293" y="0"/>
            <a:ext cx="1138687" cy="369332"/>
          </a:xfrm>
          <a:prstGeom prst="rect">
            <a:avLst/>
          </a:prstGeom>
          <a:solidFill>
            <a:schemeClr val="accent3"/>
          </a:solidFill>
        </p:spPr>
        <p:txBody>
          <a:bodyPr wrap="square" rtlCol="0">
            <a:spAutoFit/>
          </a:bodyPr>
          <a:lstStyle/>
          <a:p>
            <a:r>
              <a:rPr lang="en-US" dirty="0"/>
              <a:t>changed</a:t>
            </a:r>
          </a:p>
        </p:txBody>
      </p:sp>
    </p:spTree>
    <p:extLst>
      <p:ext uri="{BB962C8B-B14F-4D97-AF65-F5344CB8AC3E}">
        <p14:creationId xmlns:p14="http://schemas.microsoft.com/office/powerpoint/2010/main" val="745359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60F899F-FECA-D7FC-DC21-3D4A8C1FC081}"/>
              </a:ext>
            </a:extLst>
          </p:cNvPr>
          <p:cNvGraphicFramePr>
            <a:graphicFrameLocks noGrp="1"/>
          </p:cNvGraphicFramePr>
          <p:nvPr>
            <p:extLst>
              <p:ext uri="{D42A27DB-BD31-4B8C-83A1-F6EECF244321}">
                <p14:modId xmlns:p14="http://schemas.microsoft.com/office/powerpoint/2010/main" val="972408947"/>
              </p:ext>
            </p:extLst>
          </p:nvPr>
        </p:nvGraphicFramePr>
        <p:xfrm>
          <a:off x="772227" y="1465505"/>
          <a:ext cx="10599098" cy="4834884"/>
        </p:xfrm>
        <a:graphic>
          <a:graphicData uri="http://schemas.openxmlformats.org/drawingml/2006/table">
            <a:tbl>
              <a:tblPr firstRow="1" bandRow="1">
                <a:tableStyleId>{5C22544A-7EE6-4342-B048-85BDC9FD1C3A}</a:tableStyleId>
              </a:tblPr>
              <a:tblGrid>
                <a:gridCol w="4814519">
                  <a:extLst>
                    <a:ext uri="{9D8B030D-6E8A-4147-A177-3AD203B41FA5}">
                      <a16:colId xmlns:a16="http://schemas.microsoft.com/office/drawing/2014/main" val="984663479"/>
                    </a:ext>
                  </a:extLst>
                </a:gridCol>
                <a:gridCol w="5784579">
                  <a:extLst>
                    <a:ext uri="{9D8B030D-6E8A-4147-A177-3AD203B41FA5}">
                      <a16:colId xmlns:a16="http://schemas.microsoft.com/office/drawing/2014/main" val="2856973589"/>
                    </a:ext>
                  </a:extLst>
                </a:gridCol>
              </a:tblGrid>
              <a:tr h="780519">
                <a:tc>
                  <a:txBody>
                    <a:bodyPr/>
                    <a:lstStyle/>
                    <a:p>
                      <a:pPr algn="ctr"/>
                      <a:r>
                        <a:rPr lang="en-US" sz="1400">
                          <a:latin typeface="+mn-lt"/>
                        </a:rPr>
                        <a:t>User Story</a:t>
                      </a:r>
                    </a:p>
                  </a:txBody>
                  <a:tcPr marL="70000" marR="70000" marT="35000" marB="35000">
                    <a:solidFill>
                      <a:schemeClr val="accent1">
                        <a:lumMod val="60000"/>
                        <a:lumOff val="40000"/>
                      </a:schemeClr>
                    </a:solidFill>
                  </a:tcPr>
                </a:tc>
                <a:tc>
                  <a:txBody>
                    <a:bodyPr/>
                    <a:lstStyle/>
                    <a:p>
                      <a:pPr lvl="0" algn="ctr">
                        <a:buNone/>
                      </a:pPr>
                      <a:r>
                        <a:rPr lang="en-US" sz="1400">
                          <a:latin typeface="+mn-lt"/>
                        </a:rPr>
                        <a:t>Acceptance Criteria</a:t>
                      </a:r>
                    </a:p>
                  </a:txBody>
                  <a:tcPr marL="70000" marR="70000" marT="35000" marB="35000">
                    <a:solidFill>
                      <a:schemeClr val="accent1">
                        <a:lumMod val="60000"/>
                        <a:lumOff val="40000"/>
                      </a:schemeClr>
                    </a:solidFill>
                  </a:tcPr>
                </a:tc>
                <a:extLst>
                  <a:ext uri="{0D108BD9-81ED-4DB2-BD59-A6C34878D82A}">
                    <a16:rowId xmlns:a16="http://schemas.microsoft.com/office/drawing/2014/main" val="553661450"/>
                  </a:ext>
                </a:extLst>
              </a:tr>
              <a:tr h="1561039">
                <a:tc>
                  <a:txBody>
                    <a:bodyPr/>
                    <a:lstStyle/>
                    <a:p>
                      <a:pPr marL="0" marR="0" lvl="0">
                        <a:lnSpc>
                          <a:spcPct val="106000"/>
                        </a:lnSpc>
                        <a:spcBef>
                          <a:spcPts val="0"/>
                        </a:spcBef>
                        <a:spcAft>
                          <a:spcPts val="0"/>
                        </a:spcAft>
                        <a:buNone/>
                      </a:pPr>
                      <a:r>
                        <a:rPr lang="en-US" sz="1200" kern="100">
                          <a:effectLst/>
                          <a:latin typeface="+mn-lt"/>
                          <a:ea typeface="Calibri"/>
                          <a:cs typeface="Times New Roman"/>
                        </a:rPr>
                        <a:t>Create APIs for user signup and login</a:t>
                      </a:r>
                    </a:p>
                  </a:txBody>
                  <a:tcPr marL="56385" marR="56385" marT="0" marB="0"/>
                </a:tc>
                <a:tc>
                  <a:txBody>
                    <a:bodyPr/>
                    <a:lstStyle/>
                    <a:p>
                      <a:pPr marL="0" marR="0">
                        <a:lnSpc>
                          <a:spcPct val="106000"/>
                        </a:lnSpc>
                        <a:spcBef>
                          <a:spcPts val="0"/>
                        </a:spcBef>
                        <a:spcAft>
                          <a:spcPts val="0"/>
                        </a:spcAft>
                      </a:pPr>
                      <a:r>
                        <a:rPr lang="en-US" sz="1200" kern="100">
                          <a:effectLst/>
                          <a:latin typeface="+mn-lt"/>
                          <a:ea typeface="Calibri"/>
                          <a:cs typeface="Times New Roman"/>
                        </a:rPr>
                        <a:t>As a developer</a:t>
                      </a:r>
                    </a:p>
                    <a:p>
                      <a:pPr marL="0" marR="0">
                        <a:lnSpc>
                          <a:spcPct val="106000"/>
                        </a:lnSpc>
                        <a:spcBef>
                          <a:spcPts val="0"/>
                        </a:spcBef>
                        <a:spcAft>
                          <a:spcPts val="0"/>
                        </a:spcAft>
                      </a:pPr>
                      <a:r>
                        <a:rPr lang="en-US" sz="1200" kern="100">
                          <a:effectLst/>
                          <a:latin typeface="+mn-lt"/>
                          <a:ea typeface="Calibri"/>
                          <a:cs typeface="Times New Roman"/>
                        </a:rPr>
                        <a:t>Given Host consumes APIs</a:t>
                      </a:r>
                    </a:p>
                    <a:p>
                      <a:pPr marL="0" marR="0" lvl="0">
                        <a:lnSpc>
                          <a:spcPct val="106000"/>
                        </a:lnSpc>
                        <a:spcBef>
                          <a:spcPts val="0"/>
                        </a:spcBef>
                        <a:spcAft>
                          <a:spcPts val="0"/>
                        </a:spcAft>
                        <a:buNone/>
                      </a:pPr>
                      <a:r>
                        <a:rPr lang="en-US" sz="1200" kern="100">
                          <a:effectLst/>
                          <a:latin typeface="+mn-lt"/>
                          <a:ea typeface="Calibri"/>
                          <a:cs typeface="Times New Roman"/>
                        </a:rPr>
                        <a:t>When Host provides proper input to the APIs</a:t>
                      </a:r>
                    </a:p>
                    <a:p>
                      <a:pPr marL="0" marR="0" lvl="0">
                        <a:lnSpc>
                          <a:spcPct val="106000"/>
                        </a:lnSpc>
                        <a:spcBef>
                          <a:spcPts val="0"/>
                        </a:spcBef>
                        <a:spcAft>
                          <a:spcPts val="0"/>
                        </a:spcAft>
                        <a:buNone/>
                      </a:pPr>
                      <a:r>
                        <a:rPr lang="en-US" sz="1200" kern="100">
                          <a:effectLst/>
                          <a:latin typeface="+mn-lt"/>
                          <a:ea typeface="Calibri"/>
                          <a:cs typeface="Times New Roman"/>
                        </a:rPr>
                        <a:t>Then API should validate user</a:t>
                      </a:r>
                    </a:p>
                    <a:p>
                      <a:pPr marL="0" marR="0" lvl="0">
                        <a:lnSpc>
                          <a:spcPct val="106000"/>
                        </a:lnSpc>
                        <a:spcBef>
                          <a:spcPts val="0"/>
                        </a:spcBef>
                        <a:spcAft>
                          <a:spcPts val="0"/>
                        </a:spcAft>
                        <a:buNone/>
                      </a:pPr>
                      <a:r>
                        <a:rPr lang="en-US" sz="1200" kern="100">
                          <a:effectLst/>
                          <a:latin typeface="+mn-lt"/>
                          <a:ea typeface="Calibri"/>
                          <a:cs typeface="Times New Roman"/>
                        </a:rPr>
                        <a:t>AND respond with proper response</a:t>
                      </a:r>
                    </a:p>
                    <a:p>
                      <a:pPr marL="0" marR="0" lvl="0">
                        <a:lnSpc>
                          <a:spcPct val="106000"/>
                        </a:lnSpc>
                        <a:spcBef>
                          <a:spcPts val="0"/>
                        </a:spcBef>
                        <a:spcAft>
                          <a:spcPts val="0"/>
                        </a:spcAft>
                        <a:buNone/>
                      </a:pPr>
                      <a:endParaRPr lang="en-US" sz="1200" kern="100">
                        <a:effectLst/>
                        <a:latin typeface="+mn-lt"/>
                        <a:ea typeface="Calibri"/>
                        <a:cs typeface="Times New Roman"/>
                      </a:endParaRPr>
                    </a:p>
                  </a:txBody>
                  <a:tcPr marL="56385" marR="56385" marT="0" marB="0"/>
                </a:tc>
                <a:extLst>
                  <a:ext uri="{0D108BD9-81ED-4DB2-BD59-A6C34878D82A}">
                    <a16:rowId xmlns:a16="http://schemas.microsoft.com/office/drawing/2014/main" val="628640339"/>
                  </a:ext>
                </a:extLst>
              </a:tr>
              <a:tr h="1192460">
                <a:tc>
                  <a:txBody>
                    <a:bodyPr/>
                    <a:lstStyle/>
                    <a:p>
                      <a:pPr marL="0" lvl="0">
                        <a:lnSpc>
                          <a:spcPct val="106000"/>
                        </a:lnSpc>
                        <a:spcBef>
                          <a:spcPts val="0"/>
                        </a:spcBef>
                        <a:spcAft>
                          <a:spcPts val="0"/>
                        </a:spcAft>
                        <a:buNone/>
                      </a:pPr>
                      <a:r>
                        <a:rPr lang="en-US" sz="1200" kern="100">
                          <a:effectLst/>
                          <a:latin typeface="+mn-lt"/>
                          <a:ea typeface="Calibri"/>
                          <a:cs typeface="Times New Roman"/>
                        </a:rPr>
                        <a:t>Implement Backend authentication using JWT token</a:t>
                      </a:r>
                    </a:p>
                  </a:txBody>
                  <a:tcPr marL="56384" marR="56384" marT="0" marB="0"/>
                </a:tc>
                <a:tc>
                  <a:txBody>
                    <a:bodyPr/>
                    <a:lstStyle/>
                    <a:p>
                      <a:pPr marL="0" lvl="0">
                        <a:lnSpc>
                          <a:spcPct val="106000"/>
                        </a:lnSpc>
                        <a:spcBef>
                          <a:spcPts val="0"/>
                        </a:spcBef>
                        <a:spcAft>
                          <a:spcPts val="0"/>
                        </a:spcAft>
                        <a:buNone/>
                      </a:pPr>
                      <a:r>
                        <a:rPr lang="en-US" sz="1200" kern="100">
                          <a:effectLst/>
                          <a:latin typeface="+mn-lt"/>
                          <a:ea typeface="Calibri"/>
                          <a:cs typeface="Times New Roman"/>
                        </a:rPr>
                        <a:t>As a developer</a:t>
                      </a:r>
                    </a:p>
                    <a:p>
                      <a:pPr marL="0" lvl="0">
                        <a:lnSpc>
                          <a:spcPct val="106000"/>
                        </a:lnSpc>
                        <a:spcBef>
                          <a:spcPts val="0"/>
                        </a:spcBef>
                        <a:spcAft>
                          <a:spcPts val="0"/>
                        </a:spcAft>
                        <a:buNone/>
                      </a:pPr>
                      <a:r>
                        <a:rPr lang="en-US" sz="1200" kern="100">
                          <a:effectLst/>
                          <a:latin typeface="+mn-lt"/>
                          <a:ea typeface="Calibri"/>
                          <a:cs typeface="Times New Roman"/>
                        </a:rPr>
                        <a:t>Given Host is consuming login API</a:t>
                      </a:r>
                    </a:p>
                    <a:p>
                      <a:pPr marL="0" lvl="0">
                        <a:lnSpc>
                          <a:spcPct val="106000"/>
                        </a:lnSpc>
                        <a:spcBef>
                          <a:spcPts val="0"/>
                        </a:spcBef>
                        <a:spcAft>
                          <a:spcPts val="0"/>
                        </a:spcAft>
                        <a:buNone/>
                      </a:pPr>
                      <a:r>
                        <a:rPr lang="en-US" sz="1200" kern="100">
                          <a:effectLst/>
                          <a:latin typeface="+mn-lt"/>
                          <a:ea typeface="Calibri"/>
                          <a:cs typeface="Times New Roman"/>
                        </a:rPr>
                        <a:t>When Host calls API with email and password</a:t>
                      </a:r>
                    </a:p>
                    <a:p>
                      <a:pPr marL="0" lvl="0">
                        <a:lnSpc>
                          <a:spcPct val="106000"/>
                        </a:lnSpc>
                        <a:spcBef>
                          <a:spcPts val="0"/>
                        </a:spcBef>
                        <a:spcAft>
                          <a:spcPts val="0"/>
                        </a:spcAft>
                        <a:buNone/>
                      </a:pPr>
                      <a:r>
                        <a:rPr lang="en-US" sz="1200" kern="100">
                          <a:effectLst/>
                          <a:latin typeface="+mn-lt"/>
                          <a:ea typeface="Calibri"/>
                          <a:cs typeface="Times New Roman"/>
                        </a:rPr>
                        <a:t>Then Backend should return with JWT token if user credentials are valid</a:t>
                      </a:r>
                    </a:p>
                  </a:txBody>
                  <a:tcPr marL="56384" marR="56384" marT="0" marB="0"/>
                </a:tc>
                <a:extLst>
                  <a:ext uri="{0D108BD9-81ED-4DB2-BD59-A6C34878D82A}">
                    <a16:rowId xmlns:a16="http://schemas.microsoft.com/office/drawing/2014/main" val="3534732721"/>
                  </a:ext>
                </a:extLst>
              </a:tr>
              <a:tr h="1300866">
                <a:tc>
                  <a:txBody>
                    <a:bodyPr/>
                    <a:lstStyle/>
                    <a:p>
                      <a:pPr marL="0" lvl="0">
                        <a:lnSpc>
                          <a:spcPct val="106000"/>
                        </a:lnSpc>
                        <a:spcBef>
                          <a:spcPts val="0"/>
                        </a:spcBef>
                        <a:spcAft>
                          <a:spcPts val="0"/>
                        </a:spcAft>
                        <a:buNone/>
                      </a:pPr>
                      <a:r>
                        <a:rPr lang="en-US" sz="1200" kern="100">
                          <a:effectLst/>
                          <a:latin typeface="+mn-lt"/>
                          <a:ea typeface="Calibri"/>
                          <a:cs typeface="Times New Roman"/>
                        </a:rPr>
                        <a:t>Integration of authentication with existing application</a:t>
                      </a:r>
                    </a:p>
                  </a:txBody>
                  <a:tcPr marL="56384" marR="56384" marT="0" marB="0"/>
                </a:tc>
                <a:tc>
                  <a:txBody>
                    <a:bodyPr/>
                    <a:lstStyle/>
                    <a:p>
                      <a:pPr marL="0" lvl="0">
                        <a:lnSpc>
                          <a:spcPct val="106000"/>
                        </a:lnSpc>
                        <a:spcBef>
                          <a:spcPts val="0"/>
                        </a:spcBef>
                        <a:spcAft>
                          <a:spcPts val="0"/>
                        </a:spcAft>
                        <a:buNone/>
                      </a:pPr>
                      <a:r>
                        <a:rPr lang="en-US" sz="1200" kern="100">
                          <a:effectLst/>
                          <a:latin typeface="+mn-lt"/>
                          <a:ea typeface="Calibri"/>
                          <a:cs typeface="Times New Roman"/>
                        </a:rPr>
                        <a:t>As a user</a:t>
                      </a:r>
                    </a:p>
                    <a:p>
                      <a:pPr marL="0" lvl="0">
                        <a:lnSpc>
                          <a:spcPct val="106000"/>
                        </a:lnSpc>
                        <a:spcBef>
                          <a:spcPts val="0"/>
                        </a:spcBef>
                        <a:spcAft>
                          <a:spcPts val="0"/>
                        </a:spcAft>
                        <a:buNone/>
                      </a:pPr>
                      <a:r>
                        <a:rPr lang="en-US" sz="1200" kern="100">
                          <a:effectLst/>
                          <a:latin typeface="+mn-lt"/>
                          <a:ea typeface="Calibri"/>
                          <a:cs typeface="Times New Roman"/>
                        </a:rPr>
                        <a:t>Given Host is logged in</a:t>
                      </a:r>
                    </a:p>
                    <a:p>
                      <a:pPr marL="0" lvl="0">
                        <a:lnSpc>
                          <a:spcPct val="106000"/>
                        </a:lnSpc>
                        <a:spcBef>
                          <a:spcPts val="0"/>
                        </a:spcBef>
                        <a:spcAft>
                          <a:spcPts val="0"/>
                        </a:spcAft>
                        <a:buNone/>
                      </a:pPr>
                      <a:r>
                        <a:rPr lang="en-US" sz="1200" kern="100">
                          <a:effectLst/>
                          <a:latin typeface="+mn-lt"/>
                          <a:ea typeface="Calibri"/>
                          <a:cs typeface="Times New Roman"/>
                        </a:rPr>
                        <a:t>And Host is on Home page</a:t>
                      </a:r>
                    </a:p>
                    <a:p>
                      <a:pPr marL="0" lvl="0">
                        <a:lnSpc>
                          <a:spcPct val="106000"/>
                        </a:lnSpc>
                        <a:spcBef>
                          <a:spcPts val="0"/>
                        </a:spcBef>
                        <a:spcAft>
                          <a:spcPts val="0"/>
                        </a:spcAft>
                        <a:buNone/>
                      </a:pPr>
                      <a:r>
                        <a:rPr lang="en-US" sz="1200" kern="100">
                          <a:effectLst/>
                          <a:latin typeface="+mn-lt"/>
                          <a:ea typeface="Calibri"/>
                          <a:cs typeface="Times New Roman"/>
                        </a:rPr>
                        <a:t>When user tries to access the application</a:t>
                      </a:r>
                    </a:p>
                    <a:p>
                      <a:pPr marL="0" lvl="0">
                        <a:lnSpc>
                          <a:spcPct val="106000"/>
                        </a:lnSpc>
                        <a:spcBef>
                          <a:spcPts val="0"/>
                        </a:spcBef>
                        <a:spcAft>
                          <a:spcPts val="0"/>
                        </a:spcAft>
                        <a:buNone/>
                      </a:pPr>
                      <a:r>
                        <a:rPr lang="en-US" sz="1200" kern="100">
                          <a:effectLst/>
                          <a:latin typeface="+mn-lt"/>
                          <a:ea typeface="Calibri"/>
                          <a:cs typeface="Times New Roman"/>
                        </a:rPr>
                        <a:t>Then details should be fetched based on JWT token</a:t>
                      </a:r>
                    </a:p>
                  </a:txBody>
                  <a:tcPr marL="56384" marR="56384" marT="0" marB="0"/>
                </a:tc>
                <a:extLst>
                  <a:ext uri="{0D108BD9-81ED-4DB2-BD59-A6C34878D82A}">
                    <a16:rowId xmlns:a16="http://schemas.microsoft.com/office/drawing/2014/main" val="2014092175"/>
                  </a:ext>
                </a:extLst>
              </a:tr>
            </a:tbl>
          </a:graphicData>
        </a:graphic>
      </p:graphicFrame>
      <p:sp>
        <p:nvSpPr>
          <p:cNvPr id="3" name="TextBox 2">
            <a:extLst>
              <a:ext uri="{FF2B5EF4-FFF2-40B4-BE49-F238E27FC236}">
                <a16:creationId xmlns:a16="http://schemas.microsoft.com/office/drawing/2014/main" id="{420CCE65-05EF-BAA3-F4ED-04019763E2B9}"/>
              </a:ext>
            </a:extLst>
          </p:cNvPr>
          <p:cNvSpPr txBox="1"/>
          <p:nvPr/>
        </p:nvSpPr>
        <p:spPr>
          <a:xfrm>
            <a:off x="5619262" y="205154"/>
            <a:ext cx="5935784" cy="1241343"/>
          </a:xfrm>
          <a:prstGeom prst="rect">
            <a:avLst/>
          </a:prstGeom>
        </p:spPr>
        <p:txBody>
          <a:bodyPr vert="horz" lIns="91440" tIns="45720" rIns="91440" bIns="45720" rtlCol="0" anchor="b">
            <a:normAutofit lnSpcReduction="10000"/>
          </a:bodyPr>
          <a:lstStyle/>
          <a:p>
            <a:pPr defTabSz="914400">
              <a:lnSpc>
                <a:spcPct val="90000"/>
              </a:lnSpc>
              <a:spcBef>
                <a:spcPct val="0"/>
              </a:spcBef>
              <a:spcAft>
                <a:spcPts val="600"/>
              </a:spcAft>
            </a:pPr>
            <a:r>
              <a:rPr lang="en-US" sz="4000" b="1" cap="all">
                <a:latin typeface="+mj-lt"/>
                <a:ea typeface="+mj-ea"/>
                <a:cs typeface="+mj-cs"/>
              </a:rPr>
              <a:t>Product backlog &amp; </a:t>
            </a:r>
            <a:endParaRPr lang="en-US" sz="4000"/>
          </a:p>
          <a:p>
            <a:pPr defTabSz="914400">
              <a:lnSpc>
                <a:spcPct val="90000"/>
              </a:lnSpc>
              <a:spcBef>
                <a:spcPct val="0"/>
              </a:spcBef>
              <a:spcAft>
                <a:spcPts val="600"/>
              </a:spcAft>
            </a:pPr>
            <a:r>
              <a:rPr lang="en-US" sz="4000" b="1" cap="all">
                <a:latin typeface="+mj-lt"/>
                <a:ea typeface="+mj-ea"/>
                <a:cs typeface="+mj-cs"/>
              </a:rPr>
              <a:t>Acceptance criteria</a:t>
            </a:r>
            <a:endParaRPr lang="en-US" sz="4000">
              <a:ea typeface="+mj-ea"/>
              <a:cs typeface="+mj-cs"/>
            </a:endParaRPr>
          </a:p>
        </p:txBody>
      </p:sp>
      <p:sp>
        <p:nvSpPr>
          <p:cNvPr id="2" name="TextBox 1">
            <a:extLst>
              <a:ext uri="{FF2B5EF4-FFF2-40B4-BE49-F238E27FC236}">
                <a16:creationId xmlns:a16="http://schemas.microsoft.com/office/drawing/2014/main" id="{AA3FDB4F-4D5A-48CC-B65F-0F5FB911EE9A}"/>
              </a:ext>
            </a:extLst>
          </p:cNvPr>
          <p:cNvSpPr txBox="1"/>
          <p:nvPr/>
        </p:nvSpPr>
        <p:spPr>
          <a:xfrm>
            <a:off x="11053293" y="0"/>
            <a:ext cx="1138687" cy="369332"/>
          </a:xfrm>
          <a:prstGeom prst="rect">
            <a:avLst/>
          </a:prstGeom>
          <a:solidFill>
            <a:schemeClr val="accent3"/>
          </a:solidFill>
        </p:spPr>
        <p:txBody>
          <a:bodyPr wrap="square" rtlCol="0">
            <a:spAutoFit/>
          </a:bodyPr>
          <a:lstStyle/>
          <a:p>
            <a:r>
              <a:rPr lang="en-US" dirty="0"/>
              <a:t>changed</a:t>
            </a:r>
          </a:p>
        </p:txBody>
      </p:sp>
    </p:spTree>
    <p:extLst>
      <p:ext uri="{BB962C8B-B14F-4D97-AF65-F5344CB8AC3E}">
        <p14:creationId xmlns:p14="http://schemas.microsoft.com/office/powerpoint/2010/main" val="57114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6CD3FE-35AF-F8C1-1856-A54E58A72E3E}"/>
              </a:ext>
            </a:extLst>
          </p:cNvPr>
          <p:cNvPicPr>
            <a:picLocks noChangeAspect="1"/>
          </p:cNvPicPr>
          <p:nvPr/>
        </p:nvPicPr>
        <p:blipFill rotWithShape="1">
          <a:blip r:embed="rId2"/>
          <a:srcRect r="9085" b="48860"/>
          <a:stretch/>
        </p:blipFill>
        <p:spPr>
          <a:xfrm>
            <a:off x="20" y="10"/>
            <a:ext cx="12191980" cy="6857990"/>
          </a:xfrm>
          <a:prstGeom prst="rect">
            <a:avLst/>
          </a:prstGeom>
        </p:spPr>
      </p:pic>
      <p:sp>
        <p:nvSpPr>
          <p:cNvPr id="2" name="Title 1">
            <a:extLst>
              <a:ext uri="{FF2B5EF4-FFF2-40B4-BE49-F238E27FC236}">
                <a16:creationId xmlns:a16="http://schemas.microsoft.com/office/drawing/2014/main" id="{D878F466-0EB3-650B-083F-00DAF97B9A14}"/>
              </a:ext>
            </a:extLst>
          </p:cNvPr>
          <p:cNvSpPr>
            <a:spLocks noGrp="1"/>
          </p:cNvSpPr>
          <p:nvPr>
            <p:ph type="title"/>
          </p:nvPr>
        </p:nvSpPr>
        <p:spPr/>
        <p:txBody>
          <a:bodyPr>
            <a:normAutofit/>
          </a:bodyPr>
          <a:lstStyle/>
          <a:p>
            <a:r>
              <a:rPr lang="en-GB" b="1">
                <a:cs typeface="Calibri Light"/>
              </a:rPr>
              <a:t>Agenda</a:t>
            </a:r>
          </a:p>
        </p:txBody>
      </p:sp>
      <p:graphicFrame>
        <p:nvGraphicFramePr>
          <p:cNvPr id="7" name="Content Placeholder 4">
            <a:extLst>
              <a:ext uri="{FF2B5EF4-FFF2-40B4-BE49-F238E27FC236}">
                <a16:creationId xmlns:a16="http://schemas.microsoft.com/office/drawing/2014/main" id="{BB76A396-15E4-76CA-1FC6-ADA96CEA99FF}"/>
              </a:ext>
            </a:extLst>
          </p:cNvPr>
          <p:cNvGraphicFramePr>
            <a:graphicFrameLocks noGrp="1"/>
          </p:cNvGraphicFramePr>
          <p:nvPr>
            <p:ph idx="1"/>
            <p:extLst>
              <p:ext uri="{D42A27DB-BD31-4B8C-83A1-F6EECF244321}">
                <p14:modId xmlns:p14="http://schemas.microsoft.com/office/powerpoint/2010/main" val="3155189009"/>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9CD0A01-DB9F-EC0F-4C49-E00B64BD26E8}"/>
              </a:ext>
            </a:extLst>
          </p:cNvPr>
          <p:cNvSpPr txBox="1"/>
          <p:nvPr/>
        </p:nvSpPr>
        <p:spPr>
          <a:xfrm>
            <a:off x="11053293" y="0"/>
            <a:ext cx="1138687" cy="369332"/>
          </a:xfrm>
          <a:prstGeom prst="rect">
            <a:avLst/>
          </a:prstGeom>
          <a:solidFill>
            <a:schemeClr val="accent3"/>
          </a:solidFill>
        </p:spPr>
        <p:txBody>
          <a:bodyPr wrap="square" rtlCol="0">
            <a:spAutoFit/>
          </a:bodyPr>
          <a:lstStyle/>
          <a:p>
            <a:r>
              <a:rPr lang="en-US" dirty="0"/>
              <a:t>changed</a:t>
            </a:r>
          </a:p>
        </p:txBody>
      </p:sp>
    </p:spTree>
    <p:extLst>
      <p:ext uri="{BB962C8B-B14F-4D97-AF65-F5344CB8AC3E}">
        <p14:creationId xmlns:p14="http://schemas.microsoft.com/office/powerpoint/2010/main" val="94216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60F899F-FECA-D7FC-DC21-3D4A8C1FC081}"/>
              </a:ext>
            </a:extLst>
          </p:cNvPr>
          <p:cNvGraphicFramePr>
            <a:graphicFrameLocks noGrp="1"/>
          </p:cNvGraphicFramePr>
          <p:nvPr>
            <p:extLst>
              <p:ext uri="{D42A27DB-BD31-4B8C-83A1-F6EECF244321}">
                <p14:modId xmlns:p14="http://schemas.microsoft.com/office/powerpoint/2010/main" val="4062032634"/>
              </p:ext>
            </p:extLst>
          </p:nvPr>
        </p:nvGraphicFramePr>
        <p:xfrm>
          <a:off x="772227" y="1465505"/>
          <a:ext cx="10599098" cy="4747062"/>
        </p:xfrm>
        <a:graphic>
          <a:graphicData uri="http://schemas.openxmlformats.org/drawingml/2006/table">
            <a:tbl>
              <a:tblPr firstRow="1" bandRow="1">
                <a:tableStyleId>{5C22544A-7EE6-4342-B048-85BDC9FD1C3A}</a:tableStyleId>
              </a:tblPr>
              <a:tblGrid>
                <a:gridCol w="4814519">
                  <a:extLst>
                    <a:ext uri="{9D8B030D-6E8A-4147-A177-3AD203B41FA5}">
                      <a16:colId xmlns:a16="http://schemas.microsoft.com/office/drawing/2014/main" val="984663479"/>
                    </a:ext>
                  </a:extLst>
                </a:gridCol>
                <a:gridCol w="5784579">
                  <a:extLst>
                    <a:ext uri="{9D8B030D-6E8A-4147-A177-3AD203B41FA5}">
                      <a16:colId xmlns:a16="http://schemas.microsoft.com/office/drawing/2014/main" val="2856973589"/>
                    </a:ext>
                  </a:extLst>
                </a:gridCol>
              </a:tblGrid>
              <a:tr h="780519">
                <a:tc>
                  <a:txBody>
                    <a:bodyPr/>
                    <a:lstStyle/>
                    <a:p>
                      <a:pPr algn="ctr"/>
                      <a:r>
                        <a:rPr lang="en-US" sz="1400">
                          <a:latin typeface="+mn-lt"/>
                        </a:rPr>
                        <a:t>User Story</a:t>
                      </a:r>
                    </a:p>
                  </a:txBody>
                  <a:tcPr marL="70000" marR="70000" marT="35000" marB="35000">
                    <a:solidFill>
                      <a:schemeClr val="accent1">
                        <a:lumMod val="60000"/>
                        <a:lumOff val="40000"/>
                      </a:schemeClr>
                    </a:solidFill>
                  </a:tcPr>
                </a:tc>
                <a:tc>
                  <a:txBody>
                    <a:bodyPr/>
                    <a:lstStyle/>
                    <a:p>
                      <a:pPr lvl="0" algn="ctr">
                        <a:buNone/>
                      </a:pPr>
                      <a:r>
                        <a:rPr lang="en-US" sz="1400">
                          <a:latin typeface="+mn-lt"/>
                        </a:rPr>
                        <a:t>Acceptance Criteria</a:t>
                      </a:r>
                    </a:p>
                  </a:txBody>
                  <a:tcPr marL="70000" marR="70000" marT="35000" marB="35000">
                    <a:solidFill>
                      <a:schemeClr val="accent1">
                        <a:lumMod val="60000"/>
                        <a:lumOff val="40000"/>
                      </a:schemeClr>
                    </a:solidFill>
                  </a:tcPr>
                </a:tc>
                <a:extLst>
                  <a:ext uri="{0D108BD9-81ED-4DB2-BD59-A6C34878D82A}">
                    <a16:rowId xmlns:a16="http://schemas.microsoft.com/office/drawing/2014/main" val="553661450"/>
                  </a:ext>
                </a:extLst>
              </a:tr>
              <a:tr h="947853">
                <a:tc>
                  <a:txBody>
                    <a:bodyPr/>
                    <a:lstStyle/>
                    <a:p>
                      <a:pPr marL="0" marR="0" lvl="0">
                        <a:lnSpc>
                          <a:spcPct val="106000"/>
                        </a:lnSpc>
                        <a:spcBef>
                          <a:spcPts val="0"/>
                        </a:spcBef>
                        <a:spcAft>
                          <a:spcPts val="0"/>
                        </a:spcAft>
                        <a:buNone/>
                      </a:pPr>
                      <a:r>
                        <a:rPr lang="en-US" sz="1200" kern="100">
                          <a:effectLst/>
                          <a:latin typeface="+mn-lt"/>
                          <a:ea typeface="Calibri"/>
                          <a:cs typeface="Times New Roman"/>
                        </a:rPr>
                        <a:t>Deploy whole application on a public server</a:t>
                      </a:r>
                    </a:p>
                  </a:txBody>
                  <a:tcPr marL="56385" marR="56385" marT="0" marB="0"/>
                </a:tc>
                <a:tc>
                  <a:txBody>
                    <a:bodyPr/>
                    <a:lstStyle/>
                    <a:p>
                      <a:pPr marL="0" marR="0">
                        <a:lnSpc>
                          <a:spcPct val="106000"/>
                        </a:lnSpc>
                        <a:spcBef>
                          <a:spcPts val="0"/>
                        </a:spcBef>
                        <a:spcAft>
                          <a:spcPts val="0"/>
                        </a:spcAft>
                      </a:pPr>
                      <a:r>
                        <a:rPr lang="en-US" sz="1200" kern="100">
                          <a:effectLst/>
                          <a:latin typeface="+mn-lt"/>
                          <a:ea typeface="Calibri"/>
                          <a:cs typeface="Times New Roman"/>
                        </a:rPr>
                        <a:t>As a user</a:t>
                      </a:r>
                    </a:p>
                    <a:p>
                      <a:pPr marL="0" marR="0">
                        <a:lnSpc>
                          <a:spcPct val="106000"/>
                        </a:lnSpc>
                        <a:spcBef>
                          <a:spcPts val="0"/>
                        </a:spcBef>
                        <a:spcAft>
                          <a:spcPts val="0"/>
                        </a:spcAft>
                      </a:pPr>
                      <a:r>
                        <a:rPr lang="en-US" sz="1200" kern="100">
                          <a:effectLst/>
                          <a:latin typeface="+mn-lt"/>
                          <a:ea typeface="Calibri"/>
                          <a:cs typeface="Times New Roman"/>
                        </a:rPr>
                        <a:t>Given Host connected to internet</a:t>
                      </a:r>
                    </a:p>
                    <a:p>
                      <a:pPr marL="0" marR="0" lvl="0">
                        <a:lnSpc>
                          <a:spcPct val="106000"/>
                        </a:lnSpc>
                        <a:spcBef>
                          <a:spcPts val="0"/>
                        </a:spcBef>
                        <a:spcAft>
                          <a:spcPts val="0"/>
                        </a:spcAft>
                        <a:buNone/>
                      </a:pPr>
                      <a:r>
                        <a:rPr lang="en-US" sz="1200" kern="100">
                          <a:effectLst/>
                          <a:latin typeface="+mn-lt"/>
                          <a:ea typeface="Calibri"/>
                          <a:cs typeface="Times New Roman"/>
                        </a:rPr>
                        <a:t>When Host goes to URL https://simplyonline.com</a:t>
                      </a:r>
                    </a:p>
                    <a:p>
                      <a:pPr marL="0" marR="0" lvl="0">
                        <a:lnSpc>
                          <a:spcPct val="106000"/>
                        </a:lnSpc>
                        <a:spcBef>
                          <a:spcPts val="0"/>
                        </a:spcBef>
                        <a:spcAft>
                          <a:spcPts val="0"/>
                        </a:spcAft>
                        <a:buNone/>
                      </a:pPr>
                      <a:r>
                        <a:rPr lang="en-US" sz="1200" kern="100">
                          <a:effectLst/>
                          <a:latin typeface="+mn-lt"/>
                          <a:ea typeface="Calibri"/>
                          <a:cs typeface="Times New Roman"/>
                        </a:rPr>
                        <a:t>Then Host should access the simply online application</a:t>
                      </a:r>
                    </a:p>
                  </a:txBody>
                  <a:tcPr marL="56385" marR="56385" marT="0" marB="0"/>
                </a:tc>
                <a:extLst>
                  <a:ext uri="{0D108BD9-81ED-4DB2-BD59-A6C34878D82A}">
                    <a16:rowId xmlns:a16="http://schemas.microsoft.com/office/drawing/2014/main" val="628640339"/>
                  </a:ext>
                </a:extLst>
              </a:tr>
              <a:tr h="1133230">
                <a:tc>
                  <a:txBody>
                    <a:bodyPr/>
                    <a:lstStyle/>
                    <a:p>
                      <a:pPr marL="0" lvl="0">
                        <a:lnSpc>
                          <a:spcPct val="106000"/>
                        </a:lnSpc>
                        <a:spcBef>
                          <a:spcPts val="0"/>
                        </a:spcBef>
                        <a:spcAft>
                          <a:spcPts val="0"/>
                        </a:spcAft>
                        <a:buNone/>
                      </a:pPr>
                      <a:r>
                        <a:rPr lang="en-US" sz="1200" kern="100">
                          <a:effectLst/>
                          <a:latin typeface="+mn-lt"/>
                          <a:ea typeface="Calibri"/>
                          <a:cs typeface="Times New Roman"/>
                        </a:rPr>
                        <a:t>Group chat</a:t>
                      </a:r>
                    </a:p>
                  </a:txBody>
                  <a:tcPr marL="56384" marR="56384" marT="0" marB="0"/>
                </a:tc>
                <a:tc>
                  <a:txBody>
                    <a:bodyPr/>
                    <a:lstStyle/>
                    <a:p>
                      <a:pPr marL="0" lvl="0">
                        <a:lnSpc>
                          <a:spcPct val="106000"/>
                        </a:lnSpc>
                        <a:spcBef>
                          <a:spcPts val="0"/>
                        </a:spcBef>
                        <a:spcAft>
                          <a:spcPts val="0"/>
                        </a:spcAft>
                        <a:buNone/>
                      </a:pPr>
                      <a:r>
                        <a:rPr lang="en-US" sz="1200" kern="100">
                          <a:effectLst/>
                          <a:latin typeface="+mn-lt"/>
                          <a:ea typeface="Calibri"/>
                          <a:cs typeface="Times New Roman"/>
                        </a:rPr>
                        <a:t>As a user</a:t>
                      </a:r>
                    </a:p>
                    <a:p>
                      <a:pPr marL="0" lvl="0">
                        <a:lnSpc>
                          <a:spcPct val="106000"/>
                        </a:lnSpc>
                        <a:spcBef>
                          <a:spcPts val="0"/>
                        </a:spcBef>
                        <a:spcAft>
                          <a:spcPts val="0"/>
                        </a:spcAft>
                        <a:buNone/>
                      </a:pPr>
                      <a:r>
                        <a:rPr lang="en-US" sz="1200" kern="100">
                          <a:effectLst/>
                          <a:latin typeface="+mn-lt"/>
                          <a:ea typeface="Calibri"/>
                          <a:cs typeface="Times New Roman"/>
                        </a:rPr>
                        <a:t>Given Host is in online room</a:t>
                      </a:r>
                    </a:p>
                    <a:p>
                      <a:pPr marL="0" lvl="0">
                        <a:lnSpc>
                          <a:spcPct val="106000"/>
                        </a:lnSpc>
                        <a:spcBef>
                          <a:spcPts val="0"/>
                        </a:spcBef>
                        <a:spcAft>
                          <a:spcPts val="0"/>
                        </a:spcAft>
                        <a:buNone/>
                      </a:pPr>
                      <a:r>
                        <a:rPr lang="en-US" sz="1200" kern="100">
                          <a:effectLst/>
                          <a:latin typeface="+mn-lt"/>
                          <a:ea typeface="Calibri"/>
                          <a:cs typeface="Times New Roman"/>
                        </a:rPr>
                        <a:t>When Host clicks on chat icon</a:t>
                      </a:r>
                      <a:endParaRPr lang="en-US"/>
                    </a:p>
                    <a:p>
                      <a:pPr marL="0" lvl="0">
                        <a:lnSpc>
                          <a:spcPct val="106000"/>
                        </a:lnSpc>
                        <a:spcBef>
                          <a:spcPts val="0"/>
                        </a:spcBef>
                        <a:spcAft>
                          <a:spcPts val="0"/>
                        </a:spcAft>
                        <a:buNone/>
                      </a:pPr>
                      <a:r>
                        <a:rPr lang="en-US" sz="1200" kern="100">
                          <a:effectLst/>
                          <a:latin typeface="+mn-lt"/>
                          <a:ea typeface="Calibri"/>
                          <a:cs typeface="Times New Roman"/>
                        </a:rPr>
                        <a:t>Then Host should see group chat</a:t>
                      </a:r>
                    </a:p>
                    <a:p>
                      <a:pPr marL="0" lvl="0">
                        <a:lnSpc>
                          <a:spcPct val="106000"/>
                        </a:lnSpc>
                        <a:spcBef>
                          <a:spcPts val="0"/>
                        </a:spcBef>
                        <a:spcAft>
                          <a:spcPts val="0"/>
                        </a:spcAft>
                        <a:buNone/>
                      </a:pPr>
                      <a:r>
                        <a:rPr lang="en-US" sz="1200" kern="100">
                          <a:effectLst/>
                          <a:latin typeface="+mn-lt"/>
                          <a:ea typeface="Calibri"/>
                          <a:cs typeface="Times New Roman"/>
                        </a:rPr>
                        <a:t>And Host should be able to send message to group</a:t>
                      </a:r>
                    </a:p>
                  </a:txBody>
                  <a:tcPr marL="56384" marR="56384" marT="0" marB="0"/>
                </a:tc>
                <a:extLst>
                  <a:ext uri="{0D108BD9-81ED-4DB2-BD59-A6C34878D82A}">
                    <a16:rowId xmlns:a16="http://schemas.microsoft.com/office/drawing/2014/main" val="3534732721"/>
                  </a:ext>
                </a:extLst>
              </a:tr>
              <a:tr h="918307">
                <a:tc>
                  <a:txBody>
                    <a:bodyPr/>
                    <a:lstStyle/>
                    <a:p>
                      <a:pPr marL="0" lvl="0">
                        <a:lnSpc>
                          <a:spcPct val="106000"/>
                        </a:lnSpc>
                        <a:spcBef>
                          <a:spcPts val="0"/>
                        </a:spcBef>
                        <a:spcAft>
                          <a:spcPts val="0"/>
                        </a:spcAft>
                        <a:buNone/>
                      </a:pPr>
                      <a:r>
                        <a:rPr lang="en-US" sz="1200" kern="100">
                          <a:effectLst/>
                          <a:latin typeface="+mn-lt"/>
                          <a:ea typeface="Calibri"/>
                          <a:cs typeface="Times New Roman"/>
                        </a:rPr>
                        <a:t>Transcripts</a:t>
                      </a:r>
                    </a:p>
                  </a:txBody>
                  <a:tcPr marL="56384" marR="56384" marT="0" marB="0"/>
                </a:tc>
                <a:tc>
                  <a:txBody>
                    <a:bodyPr/>
                    <a:lstStyle/>
                    <a:p>
                      <a:pPr marL="0" lvl="0">
                        <a:lnSpc>
                          <a:spcPct val="106000"/>
                        </a:lnSpc>
                        <a:spcBef>
                          <a:spcPts val="0"/>
                        </a:spcBef>
                        <a:spcAft>
                          <a:spcPts val="0"/>
                        </a:spcAft>
                        <a:buNone/>
                      </a:pPr>
                      <a:r>
                        <a:rPr lang="en-US" sz="1200" kern="100">
                          <a:effectLst/>
                          <a:latin typeface="+mn-lt"/>
                          <a:ea typeface="Calibri"/>
                          <a:cs typeface="Times New Roman"/>
                        </a:rPr>
                        <a:t>As a user</a:t>
                      </a:r>
                    </a:p>
                    <a:p>
                      <a:pPr marL="0" lvl="0">
                        <a:lnSpc>
                          <a:spcPct val="106000"/>
                        </a:lnSpc>
                        <a:spcBef>
                          <a:spcPts val="0"/>
                        </a:spcBef>
                        <a:spcAft>
                          <a:spcPts val="0"/>
                        </a:spcAft>
                        <a:buNone/>
                      </a:pPr>
                      <a:r>
                        <a:rPr lang="en-US" sz="1200" b="0" i="0" u="none" strike="noStrike" kern="100" noProof="0">
                          <a:solidFill>
                            <a:srgbClr val="000000"/>
                          </a:solidFill>
                          <a:effectLst/>
                          <a:latin typeface="Segoe UI"/>
                        </a:rPr>
                        <a:t>Given Host is in online room</a:t>
                      </a:r>
                    </a:p>
                    <a:p>
                      <a:pPr marL="0" lvl="0">
                        <a:lnSpc>
                          <a:spcPct val="106000"/>
                        </a:lnSpc>
                        <a:spcBef>
                          <a:spcPts val="0"/>
                        </a:spcBef>
                        <a:spcAft>
                          <a:spcPts val="0"/>
                        </a:spcAft>
                        <a:buNone/>
                      </a:pPr>
                      <a:r>
                        <a:rPr lang="en-US" sz="1200" b="0" i="0" u="none" strike="noStrike" kern="100" noProof="0">
                          <a:solidFill>
                            <a:srgbClr val="000000"/>
                          </a:solidFill>
                          <a:effectLst/>
                          <a:latin typeface="Segoe UI"/>
                        </a:rPr>
                        <a:t>When Host clicks on transcripts icon</a:t>
                      </a:r>
                    </a:p>
                    <a:p>
                      <a:pPr marL="0" lvl="0">
                        <a:lnSpc>
                          <a:spcPct val="106000"/>
                        </a:lnSpc>
                        <a:spcBef>
                          <a:spcPts val="0"/>
                        </a:spcBef>
                        <a:spcAft>
                          <a:spcPts val="0"/>
                        </a:spcAft>
                        <a:buNone/>
                      </a:pPr>
                      <a:r>
                        <a:rPr lang="en-US" sz="1200" b="0" i="0" u="none" strike="noStrike" kern="100" noProof="0">
                          <a:solidFill>
                            <a:srgbClr val="000000"/>
                          </a:solidFill>
                          <a:effectLst/>
                          <a:latin typeface="Segoe UI"/>
                        </a:rPr>
                        <a:t>Then Host should see live captions</a:t>
                      </a:r>
                      <a:endParaRPr lang="en-US"/>
                    </a:p>
                  </a:txBody>
                  <a:tcPr marL="56384" marR="56384" marT="0" marB="0"/>
                </a:tc>
                <a:extLst>
                  <a:ext uri="{0D108BD9-81ED-4DB2-BD59-A6C34878D82A}">
                    <a16:rowId xmlns:a16="http://schemas.microsoft.com/office/drawing/2014/main" val="2014092175"/>
                  </a:ext>
                </a:extLst>
              </a:tr>
              <a:tr h="967153">
                <a:tc>
                  <a:txBody>
                    <a:bodyPr/>
                    <a:lstStyle/>
                    <a:p>
                      <a:pPr marL="0" lvl="0">
                        <a:lnSpc>
                          <a:spcPct val="106000"/>
                        </a:lnSpc>
                        <a:spcBef>
                          <a:spcPts val="0"/>
                        </a:spcBef>
                        <a:spcAft>
                          <a:spcPts val="0"/>
                        </a:spcAft>
                        <a:buNone/>
                      </a:pPr>
                      <a:r>
                        <a:rPr lang="en-US" sz="1200" kern="100">
                          <a:effectLst/>
                          <a:latin typeface="+mn-lt"/>
                          <a:ea typeface="Calibri"/>
                          <a:cs typeface="Times New Roman"/>
                        </a:rPr>
                        <a:t>Screenshare feature</a:t>
                      </a:r>
                    </a:p>
                  </a:txBody>
                  <a:tcPr marL="56384" marR="56384" marT="0" marB="0"/>
                </a:tc>
                <a:tc>
                  <a:txBody>
                    <a:bodyPr/>
                    <a:lstStyle/>
                    <a:p>
                      <a:pPr marL="0" lvl="0">
                        <a:lnSpc>
                          <a:spcPct val="106000"/>
                        </a:lnSpc>
                        <a:spcBef>
                          <a:spcPts val="0"/>
                        </a:spcBef>
                        <a:spcAft>
                          <a:spcPts val="0"/>
                        </a:spcAft>
                        <a:buNone/>
                      </a:pPr>
                      <a:r>
                        <a:rPr lang="en-US" sz="1200" b="0" i="0" u="none" strike="noStrike" kern="100" noProof="0" dirty="0">
                          <a:solidFill>
                            <a:srgbClr val="000000"/>
                          </a:solidFill>
                          <a:effectLst/>
                          <a:latin typeface="Segoe UI"/>
                        </a:rPr>
                        <a:t>As an admin</a:t>
                      </a:r>
                    </a:p>
                    <a:p>
                      <a:pPr marL="0" lvl="0">
                        <a:lnSpc>
                          <a:spcPct val="106000"/>
                        </a:lnSpc>
                        <a:spcBef>
                          <a:spcPts val="0"/>
                        </a:spcBef>
                        <a:spcAft>
                          <a:spcPts val="0"/>
                        </a:spcAft>
                        <a:buNone/>
                      </a:pPr>
                      <a:r>
                        <a:rPr lang="en-US" sz="1200" b="0" i="0" u="none" strike="noStrike" kern="100" noProof="0" dirty="0">
                          <a:solidFill>
                            <a:srgbClr val="000000"/>
                          </a:solidFill>
                          <a:effectLst/>
                          <a:latin typeface="Segoe UI"/>
                        </a:rPr>
                        <a:t>Given Host is in online room</a:t>
                      </a:r>
                    </a:p>
                    <a:p>
                      <a:pPr marL="0" lvl="0">
                        <a:lnSpc>
                          <a:spcPct val="106000"/>
                        </a:lnSpc>
                        <a:spcBef>
                          <a:spcPts val="0"/>
                        </a:spcBef>
                        <a:spcAft>
                          <a:spcPts val="0"/>
                        </a:spcAft>
                        <a:buNone/>
                      </a:pPr>
                      <a:r>
                        <a:rPr lang="en-US" sz="1200" b="0" i="0" u="none" strike="noStrike" kern="100" noProof="0" dirty="0">
                          <a:solidFill>
                            <a:srgbClr val="000000"/>
                          </a:solidFill>
                          <a:effectLst/>
                          <a:latin typeface="Segoe UI"/>
                        </a:rPr>
                        <a:t>When Host clicks on screenshare icon</a:t>
                      </a:r>
                    </a:p>
                    <a:p>
                      <a:pPr marL="0" lvl="0">
                        <a:lnSpc>
                          <a:spcPct val="106000"/>
                        </a:lnSpc>
                        <a:spcBef>
                          <a:spcPts val="0"/>
                        </a:spcBef>
                        <a:spcAft>
                          <a:spcPts val="0"/>
                        </a:spcAft>
                        <a:buNone/>
                      </a:pPr>
                      <a:r>
                        <a:rPr lang="en-US" sz="1200" b="0" i="0" u="none" strike="noStrike" kern="100" noProof="0" dirty="0">
                          <a:solidFill>
                            <a:srgbClr val="000000"/>
                          </a:solidFill>
                          <a:effectLst/>
                          <a:latin typeface="Segoe UI"/>
                        </a:rPr>
                        <a:t>Then Host should share his screen to whole room</a:t>
                      </a:r>
                      <a:endParaRPr lang="en-US" dirty="0"/>
                    </a:p>
                  </a:txBody>
                  <a:tcPr marL="56384" marR="56384" marT="0" marB="0"/>
                </a:tc>
                <a:extLst>
                  <a:ext uri="{0D108BD9-81ED-4DB2-BD59-A6C34878D82A}">
                    <a16:rowId xmlns:a16="http://schemas.microsoft.com/office/drawing/2014/main" val="4142284323"/>
                  </a:ext>
                </a:extLst>
              </a:tr>
            </a:tbl>
          </a:graphicData>
        </a:graphic>
      </p:graphicFrame>
      <p:sp>
        <p:nvSpPr>
          <p:cNvPr id="3" name="TextBox 2">
            <a:extLst>
              <a:ext uri="{FF2B5EF4-FFF2-40B4-BE49-F238E27FC236}">
                <a16:creationId xmlns:a16="http://schemas.microsoft.com/office/drawing/2014/main" id="{420CCE65-05EF-BAA3-F4ED-04019763E2B9}"/>
              </a:ext>
            </a:extLst>
          </p:cNvPr>
          <p:cNvSpPr txBox="1"/>
          <p:nvPr/>
        </p:nvSpPr>
        <p:spPr>
          <a:xfrm>
            <a:off x="5619262" y="205154"/>
            <a:ext cx="5935784" cy="1241343"/>
          </a:xfrm>
          <a:prstGeom prst="rect">
            <a:avLst/>
          </a:prstGeom>
        </p:spPr>
        <p:txBody>
          <a:bodyPr vert="horz" lIns="91440" tIns="45720" rIns="91440" bIns="45720" rtlCol="0" anchor="b">
            <a:normAutofit lnSpcReduction="10000"/>
          </a:bodyPr>
          <a:lstStyle/>
          <a:p>
            <a:pPr defTabSz="914400">
              <a:lnSpc>
                <a:spcPct val="90000"/>
              </a:lnSpc>
              <a:spcBef>
                <a:spcPct val="0"/>
              </a:spcBef>
              <a:spcAft>
                <a:spcPts val="600"/>
              </a:spcAft>
            </a:pPr>
            <a:r>
              <a:rPr lang="en-US" sz="4000" b="1" cap="all">
                <a:latin typeface="+mj-lt"/>
                <a:ea typeface="+mj-ea"/>
                <a:cs typeface="+mj-cs"/>
              </a:rPr>
              <a:t>Product backlog &amp; </a:t>
            </a:r>
            <a:endParaRPr lang="en-US" sz="4000"/>
          </a:p>
          <a:p>
            <a:pPr defTabSz="914400">
              <a:lnSpc>
                <a:spcPct val="90000"/>
              </a:lnSpc>
              <a:spcBef>
                <a:spcPct val="0"/>
              </a:spcBef>
              <a:spcAft>
                <a:spcPts val="600"/>
              </a:spcAft>
            </a:pPr>
            <a:r>
              <a:rPr lang="en-US" sz="4000" b="1" cap="all">
                <a:latin typeface="+mj-lt"/>
                <a:ea typeface="+mj-ea"/>
                <a:cs typeface="+mj-cs"/>
              </a:rPr>
              <a:t>Acceptance criteria</a:t>
            </a:r>
            <a:endParaRPr lang="en-US" sz="4000">
              <a:ea typeface="+mj-ea"/>
              <a:cs typeface="+mj-cs"/>
            </a:endParaRPr>
          </a:p>
        </p:txBody>
      </p:sp>
      <p:sp>
        <p:nvSpPr>
          <p:cNvPr id="2" name="TextBox 1">
            <a:extLst>
              <a:ext uri="{FF2B5EF4-FFF2-40B4-BE49-F238E27FC236}">
                <a16:creationId xmlns:a16="http://schemas.microsoft.com/office/drawing/2014/main" id="{1C63809E-2628-B7F1-CE31-DA09F3756B54}"/>
              </a:ext>
            </a:extLst>
          </p:cNvPr>
          <p:cNvSpPr txBox="1"/>
          <p:nvPr/>
        </p:nvSpPr>
        <p:spPr>
          <a:xfrm>
            <a:off x="11053293" y="0"/>
            <a:ext cx="1138687" cy="369332"/>
          </a:xfrm>
          <a:prstGeom prst="rect">
            <a:avLst/>
          </a:prstGeom>
          <a:solidFill>
            <a:schemeClr val="accent3"/>
          </a:solidFill>
        </p:spPr>
        <p:txBody>
          <a:bodyPr wrap="square" rtlCol="0">
            <a:spAutoFit/>
          </a:bodyPr>
          <a:lstStyle/>
          <a:p>
            <a:r>
              <a:rPr lang="en-US" dirty="0"/>
              <a:t>changed</a:t>
            </a:r>
          </a:p>
        </p:txBody>
      </p:sp>
    </p:spTree>
    <p:extLst>
      <p:ext uri="{BB962C8B-B14F-4D97-AF65-F5344CB8AC3E}">
        <p14:creationId xmlns:p14="http://schemas.microsoft.com/office/powerpoint/2010/main" val="1477340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EE2E997-9874-134D-C408-A0816DF0550A}"/>
              </a:ext>
            </a:extLst>
          </p:cNvPr>
          <p:cNvGraphicFramePr>
            <a:graphicFrameLocks noGrp="1"/>
          </p:cNvGraphicFramePr>
          <p:nvPr>
            <p:extLst>
              <p:ext uri="{D42A27DB-BD31-4B8C-83A1-F6EECF244321}">
                <p14:modId xmlns:p14="http://schemas.microsoft.com/office/powerpoint/2010/main" val="2384266900"/>
              </p:ext>
            </p:extLst>
          </p:nvPr>
        </p:nvGraphicFramePr>
        <p:xfrm>
          <a:off x="508457" y="1797625"/>
          <a:ext cx="10916465" cy="3302564"/>
        </p:xfrm>
        <a:graphic>
          <a:graphicData uri="http://schemas.openxmlformats.org/drawingml/2006/table">
            <a:tbl>
              <a:tblPr firstRow="1" bandRow="1">
                <a:tableStyleId>{5C22544A-7EE6-4342-B048-85BDC9FD1C3A}</a:tableStyleId>
              </a:tblPr>
              <a:tblGrid>
                <a:gridCol w="2101882">
                  <a:extLst>
                    <a:ext uri="{9D8B030D-6E8A-4147-A177-3AD203B41FA5}">
                      <a16:colId xmlns:a16="http://schemas.microsoft.com/office/drawing/2014/main" val="588114720"/>
                    </a:ext>
                  </a:extLst>
                </a:gridCol>
                <a:gridCol w="5503187">
                  <a:extLst>
                    <a:ext uri="{9D8B030D-6E8A-4147-A177-3AD203B41FA5}">
                      <a16:colId xmlns:a16="http://schemas.microsoft.com/office/drawing/2014/main" val="2987378687"/>
                    </a:ext>
                  </a:extLst>
                </a:gridCol>
                <a:gridCol w="3311396">
                  <a:extLst>
                    <a:ext uri="{9D8B030D-6E8A-4147-A177-3AD203B41FA5}">
                      <a16:colId xmlns:a16="http://schemas.microsoft.com/office/drawing/2014/main" val="1824956404"/>
                    </a:ext>
                  </a:extLst>
                </a:gridCol>
              </a:tblGrid>
              <a:tr h="372962">
                <a:tc>
                  <a:txBody>
                    <a:bodyPr/>
                    <a:lstStyle/>
                    <a:p>
                      <a:pPr marL="0" marR="0" indent="457200">
                        <a:lnSpc>
                          <a:spcPct val="106000"/>
                        </a:lnSpc>
                        <a:spcBef>
                          <a:spcPts val="0"/>
                        </a:spcBef>
                        <a:spcAft>
                          <a:spcPts val="800"/>
                        </a:spcAft>
                      </a:pPr>
                      <a:r>
                        <a:rPr lang="en-US" sz="1600" kern="100">
                          <a:effectLst/>
                        </a:rPr>
                        <a:t>STORY ID</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GB" sz="1600" kern="100">
                          <a:effectLst/>
                        </a:rPr>
                        <a:t>USER STORY</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indent="457200">
                        <a:lnSpc>
                          <a:spcPct val="106000"/>
                        </a:lnSpc>
                        <a:spcBef>
                          <a:spcPts val="0"/>
                        </a:spcBef>
                        <a:spcAft>
                          <a:spcPts val="800"/>
                        </a:spcAft>
                      </a:pPr>
                      <a:r>
                        <a:rPr lang="en-US" sz="1600" kern="100">
                          <a:effectLst/>
                        </a:rPr>
                        <a:t>STORY POINTS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extLst>
                  <a:ext uri="{0D108BD9-81ED-4DB2-BD59-A6C34878D82A}">
                    <a16:rowId xmlns:a16="http://schemas.microsoft.com/office/drawing/2014/main" val="1093126290"/>
                  </a:ext>
                </a:extLst>
              </a:tr>
              <a:tr h="372962">
                <a:tc>
                  <a:txBody>
                    <a:bodyPr/>
                    <a:lstStyle/>
                    <a:p>
                      <a:pPr marL="0" marR="0" indent="457200" algn="ctr">
                        <a:lnSpc>
                          <a:spcPct val="106000"/>
                        </a:lnSpc>
                        <a:spcBef>
                          <a:spcPts val="0"/>
                        </a:spcBef>
                        <a:spcAft>
                          <a:spcPts val="800"/>
                        </a:spcAft>
                      </a:pPr>
                      <a:r>
                        <a:rPr lang="en-US" sz="1600" kern="100">
                          <a:effectLst/>
                        </a:rPr>
                        <a:t>SIM-42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lvl="0" indent="457200" algn="ctr">
                        <a:lnSpc>
                          <a:spcPct val="106000"/>
                        </a:lnSpc>
                        <a:spcBef>
                          <a:spcPts val="0"/>
                        </a:spcBef>
                        <a:spcAft>
                          <a:spcPts val="800"/>
                        </a:spcAft>
                        <a:buNone/>
                      </a:pPr>
                      <a:r>
                        <a:rPr lang="en-US" sz="1600" b="0" i="0" u="none" strike="noStrike" kern="0" noProof="0">
                          <a:effectLst/>
                          <a:latin typeface="Century Gothic"/>
                        </a:rPr>
                        <a:t>Create login and signup pages</a:t>
                      </a:r>
                      <a:endParaRPr lang="en-US" sz="1100" b="0" i="0" u="none" strike="noStrike" kern="0" noProof="0">
                        <a:solidFill>
                          <a:srgbClr val="172B4D"/>
                        </a:solidFill>
                        <a:effectLst/>
                      </a:endParaRPr>
                    </a:p>
                  </a:txBody>
                  <a:tcPr marL="91213" marR="91213" marT="45607" marB="45607"/>
                </a:tc>
                <a:tc>
                  <a:txBody>
                    <a:bodyPr/>
                    <a:lstStyle/>
                    <a:p>
                      <a:pPr marL="0" marR="0" indent="457200">
                        <a:lnSpc>
                          <a:spcPct val="106000"/>
                        </a:lnSpc>
                        <a:spcBef>
                          <a:spcPts val="0"/>
                        </a:spcBef>
                        <a:spcAft>
                          <a:spcPts val="800"/>
                        </a:spcAft>
                      </a:pPr>
                      <a:r>
                        <a:rPr lang="en-US" sz="1600" kern="100">
                          <a:effectLst/>
                        </a:rPr>
                        <a:t> 8</a:t>
                      </a:r>
                    </a:p>
                  </a:txBody>
                  <a:tcPr marL="91213" marR="91213" marT="45607" marB="45607"/>
                </a:tc>
                <a:extLst>
                  <a:ext uri="{0D108BD9-81ED-4DB2-BD59-A6C34878D82A}">
                    <a16:rowId xmlns:a16="http://schemas.microsoft.com/office/drawing/2014/main" val="199533948"/>
                  </a:ext>
                </a:extLst>
              </a:tr>
              <a:tr h="372962">
                <a:tc>
                  <a:txBody>
                    <a:bodyPr/>
                    <a:lstStyle/>
                    <a:p>
                      <a:pPr marL="0" marR="0" indent="457200" algn="ctr">
                        <a:lnSpc>
                          <a:spcPct val="106000"/>
                        </a:lnSpc>
                        <a:spcBef>
                          <a:spcPts val="0"/>
                        </a:spcBef>
                        <a:spcAft>
                          <a:spcPts val="800"/>
                        </a:spcAft>
                      </a:pPr>
                      <a:r>
                        <a:rPr lang="en-US" sz="1600" kern="100">
                          <a:effectLst/>
                        </a:rPr>
                        <a:t>SIM-43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lvl="0" indent="457200" algn="ctr">
                        <a:lnSpc>
                          <a:spcPct val="106000"/>
                        </a:lnSpc>
                        <a:spcBef>
                          <a:spcPts val="0"/>
                        </a:spcBef>
                        <a:spcAft>
                          <a:spcPts val="800"/>
                        </a:spcAft>
                        <a:buNone/>
                      </a:pPr>
                      <a:r>
                        <a:rPr lang="en-US" sz="1600" b="0" i="0" u="none" strike="noStrike" kern="0" noProof="0">
                          <a:solidFill>
                            <a:srgbClr val="172B4D"/>
                          </a:solidFill>
                          <a:effectLst/>
                        </a:rPr>
                        <a:t>create tables and stored procedures for authentication</a:t>
                      </a:r>
                      <a:endParaRPr lang="en-US" sz="1600"/>
                    </a:p>
                  </a:txBody>
                  <a:tcPr marL="91213" marR="91213" marT="45607" marB="45607"/>
                </a:tc>
                <a:tc>
                  <a:txBody>
                    <a:bodyPr/>
                    <a:lstStyle/>
                    <a:p>
                      <a:pPr marL="0" marR="0" indent="457200">
                        <a:lnSpc>
                          <a:spcPct val="106000"/>
                        </a:lnSpc>
                        <a:spcBef>
                          <a:spcPts val="0"/>
                        </a:spcBef>
                        <a:spcAft>
                          <a:spcPts val="800"/>
                        </a:spcAft>
                      </a:pPr>
                      <a:r>
                        <a:rPr lang="en-US" sz="1600" kern="100">
                          <a:effectLst/>
                        </a:rPr>
                        <a:t> 8</a:t>
                      </a:r>
                    </a:p>
                  </a:txBody>
                  <a:tcPr marL="91213" marR="91213" marT="45607" marB="45607"/>
                </a:tc>
                <a:extLst>
                  <a:ext uri="{0D108BD9-81ED-4DB2-BD59-A6C34878D82A}">
                    <a16:rowId xmlns:a16="http://schemas.microsoft.com/office/drawing/2014/main" val="3124331585"/>
                  </a:ext>
                </a:extLst>
              </a:tr>
              <a:tr h="372962">
                <a:tc>
                  <a:txBody>
                    <a:bodyPr/>
                    <a:lstStyle/>
                    <a:p>
                      <a:pPr marL="0" marR="0" algn="ctr">
                        <a:lnSpc>
                          <a:spcPct val="106000"/>
                        </a:lnSpc>
                        <a:spcBef>
                          <a:spcPts val="0"/>
                        </a:spcBef>
                        <a:spcAft>
                          <a:spcPts val="800"/>
                        </a:spcAft>
                      </a:pPr>
                      <a:r>
                        <a:rPr lang="en-US" sz="1600" kern="100">
                          <a:effectLst/>
                        </a:rPr>
                        <a:t>         SIM-45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lvl="0" indent="457200" algn="ctr">
                        <a:lnSpc>
                          <a:spcPct val="106000"/>
                        </a:lnSpc>
                        <a:spcBef>
                          <a:spcPts val="0"/>
                        </a:spcBef>
                        <a:spcAft>
                          <a:spcPts val="800"/>
                        </a:spcAft>
                        <a:buNone/>
                      </a:pPr>
                      <a:r>
                        <a:rPr lang="en-US" sz="1600" b="0" i="0" u="none" strike="noStrike" kern="0" noProof="0">
                          <a:solidFill>
                            <a:srgbClr val="172B4D"/>
                          </a:solidFill>
                          <a:effectLst/>
                          <a:latin typeface="Century Gothic"/>
                        </a:rPr>
                        <a:t>implement backend authentication using JWT token</a:t>
                      </a:r>
                      <a:endParaRPr lang="en-US" sz="1600"/>
                    </a:p>
                  </a:txBody>
                  <a:tcPr marL="91213" marR="91213" marT="45607" marB="45607"/>
                </a:tc>
                <a:tc>
                  <a:txBody>
                    <a:bodyPr/>
                    <a:lstStyle/>
                    <a:p>
                      <a:pPr marL="0" marR="0">
                        <a:lnSpc>
                          <a:spcPct val="106000"/>
                        </a:lnSpc>
                        <a:spcBef>
                          <a:spcPts val="0"/>
                        </a:spcBef>
                        <a:spcAft>
                          <a:spcPts val="800"/>
                        </a:spcAft>
                      </a:pPr>
                      <a:r>
                        <a:rPr lang="en-US" sz="1600" kern="100">
                          <a:effectLst/>
                        </a:rPr>
                        <a:t>         13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extLst>
                  <a:ext uri="{0D108BD9-81ED-4DB2-BD59-A6C34878D82A}">
                    <a16:rowId xmlns:a16="http://schemas.microsoft.com/office/drawing/2014/main" val="2436665687"/>
                  </a:ext>
                </a:extLst>
              </a:tr>
              <a:tr h="372962">
                <a:tc>
                  <a:txBody>
                    <a:bodyPr/>
                    <a:lstStyle/>
                    <a:p>
                      <a:pPr marL="0" marR="0" indent="457200" algn="ctr">
                        <a:lnSpc>
                          <a:spcPct val="106000"/>
                        </a:lnSpc>
                        <a:spcBef>
                          <a:spcPts val="0"/>
                        </a:spcBef>
                        <a:spcAft>
                          <a:spcPts val="800"/>
                        </a:spcAft>
                      </a:pPr>
                      <a:r>
                        <a:rPr lang="en-US" sz="1600" kern="100">
                          <a:effectLst/>
                        </a:rPr>
                        <a:t>SIM -44</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lvl="0" algn="ctr">
                        <a:lnSpc>
                          <a:spcPct val="106000"/>
                        </a:lnSpc>
                        <a:spcBef>
                          <a:spcPts val="0"/>
                        </a:spcBef>
                        <a:spcAft>
                          <a:spcPts val="800"/>
                        </a:spcAft>
                        <a:buNone/>
                      </a:pPr>
                      <a:r>
                        <a:rPr lang="en-US" sz="1600" b="0" i="0" u="none" strike="noStrike" kern="0" noProof="0">
                          <a:solidFill>
                            <a:srgbClr val="172B4D"/>
                          </a:solidFill>
                          <a:effectLst/>
                          <a:latin typeface="Century Gothic"/>
                        </a:rPr>
                        <a:t>create API's for user signup and login</a:t>
                      </a:r>
                      <a:endParaRPr lang="en-US" sz="1600"/>
                    </a:p>
                  </a:txBody>
                  <a:tcPr marL="91213" marR="91213" marT="45607" marB="45607"/>
                </a:tc>
                <a:tc>
                  <a:txBody>
                    <a:bodyPr/>
                    <a:lstStyle/>
                    <a:p>
                      <a:pPr marL="0" marR="0" indent="457200">
                        <a:lnSpc>
                          <a:spcPct val="106000"/>
                        </a:lnSpc>
                        <a:spcBef>
                          <a:spcPts val="0"/>
                        </a:spcBef>
                        <a:spcAft>
                          <a:spcPts val="800"/>
                        </a:spcAft>
                      </a:pPr>
                      <a:r>
                        <a:rPr lang="en-US" sz="1600" kern="100">
                          <a:effectLst/>
                        </a:rPr>
                        <a:t>13</a:t>
                      </a:r>
                    </a:p>
                  </a:txBody>
                  <a:tcPr marL="91213" marR="91213" marT="45607" marB="45607"/>
                </a:tc>
                <a:extLst>
                  <a:ext uri="{0D108BD9-81ED-4DB2-BD59-A6C34878D82A}">
                    <a16:rowId xmlns:a16="http://schemas.microsoft.com/office/drawing/2014/main" val="2750481148"/>
                  </a:ext>
                </a:extLst>
              </a:tr>
              <a:tr h="372962">
                <a:tc>
                  <a:txBody>
                    <a:bodyPr/>
                    <a:lstStyle/>
                    <a:p>
                      <a:pPr marL="0" marR="0" indent="457200" algn="ctr">
                        <a:lnSpc>
                          <a:spcPct val="106000"/>
                        </a:lnSpc>
                        <a:spcBef>
                          <a:spcPts val="0"/>
                        </a:spcBef>
                        <a:spcAft>
                          <a:spcPts val="800"/>
                        </a:spcAft>
                      </a:pPr>
                      <a:r>
                        <a:rPr lang="en-GB" sz="1600" kern="100">
                          <a:effectLst/>
                        </a:rPr>
                        <a:t>SIM-47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lvl="0" algn="ctr">
                        <a:lnSpc>
                          <a:spcPct val="106000"/>
                        </a:lnSpc>
                        <a:spcBef>
                          <a:spcPts val="0"/>
                        </a:spcBef>
                        <a:spcAft>
                          <a:spcPts val="800"/>
                        </a:spcAft>
                        <a:buNone/>
                      </a:pPr>
                      <a:r>
                        <a:rPr lang="en-US" sz="1600" b="0" i="0" u="none" strike="noStrike" kern="0" noProof="0">
                          <a:solidFill>
                            <a:srgbClr val="172B4D"/>
                          </a:solidFill>
                          <a:effectLst/>
                          <a:latin typeface="Century Gothic"/>
                        </a:rPr>
                        <a:t>testing login and signup features</a:t>
                      </a:r>
                      <a:endParaRPr lang="en-US" sz="1600"/>
                    </a:p>
                  </a:txBody>
                  <a:tcPr marL="91213" marR="91213" marT="45607" marB="45607"/>
                </a:tc>
                <a:tc>
                  <a:txBody>
                    <a:bodyPr/>
                    <a:lstStyle/>
                    <a:p>
                      <a:pPr marL="0" marR="0" indent="457200">
                        <a:lnSpc>
                          <a:spcPct val="106000"/>
                        </a:lnSpc>
                        <a:spcBef>
                          <a:spcPts val="0"/>
                        </a:spcBef>
                        <a:spcAft>
                          <a:spcPts val="800"/>
                        </a:spcAft>
                      </a:pPr>
                      <a:r>
                        <a:rPr lang="en-US" sz="1600" kern="100">
                          <a:effectLst/>
                        </a:rPr>
                        <a:t>13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extLst>
                  <a:ext uri="{0D108BD9-81ED-4DB2-BD59-A6C34878D82A}">
                    <a16:rowId xmlns:a16="http://schemas.microsoft.com/office/drawing/2014/main" val="2482024469"/>
                  </a:ext>
                </a:extLst>
              </a:tr>
              <a:tr h="630766">
                <a:tc>
                  <a:txBody>
                    <a:bodyPr/>
                    <a:lstStyle/>
                    <a:p>
                      <a:pPr marL="0" marR="0" indent="457200" algn="ctr">
                        <a:lnSpc>
                          <a:spcPct val="106000"/>
                        </a:lnSpc>
                        <a:spcBef>
                          <a:spcPts val="0"/>
                        </a:spcBef>
                        <a:spcAft>
                          <a:spcPts val="800"/>
                        </a:spcAft>
                      </a:pPr>
                      <a:r>
                        <a:rPr lang="en-GB" sz="1600" kern="100">
                          <a:effectLst/>
                        </a:rPr>
                        <a:t>SIM-46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91213" marR="91213" marT="45607" marB="45607"/>
                </a:tc>
                <a:tc>
                  <a:txBody>
                    <a:bodyPr/>
                    <a:lstStyle/>
                    <a:p>
                      <a:pPr marL="0" marR="0" lvl="0" algn="ctr">
                        <a:lnSpc>
                          <a:spcPct val="106000"/>
                        </a:lnSpc>
                        <a:spcBef>
                          <a:spcPts val="0"/>
                        </a:spcBef>
                        <a:spcAft>
                          <a:spcPts val="800"/>
                        </a:spcAft>
                        <a:buNone/>
                      </a:pPr>
                      <a:r>
                        <a:rPr lang="en-US" sz="1600" b="0" i="0" u="none" strike="noStrike" kern="0" noProof="0">
                          <a:solidFill>
                            <a:srgbClr val="172B4D"/>
                          </a:solidFill>
                          <a:effectLst/>
                          <a:latin typeface="Century Gothic"/>
                        </a:rPr>
                        <a:t>integration of authentication with existing application</a:t>
                      </a:r>
                      <a:endParaRPr lang="en-US" sz="1600"/>
                    </a:p>
                  </a:txBody>
                  <a:tcPr marL="91213" marR="91213" marT="45607" marB="45607"/>
                </a:tc>
                <a:tc>
                  <a:txBody>
                    <a:bodyPr/>
                    <a:lstStyle/>
                    <a:p>
                      <a:pPr marL="0" marR="0" indent="457200">
                        <a:lnSpc>
                          <a:spcPct val="106000"/>
                        </a:lnSpc>
                        <a:spcBef>
                          <a:spcPts val="0"/>
                        </a:spcBef>
                        <a:spcAft>
                          <a:spcPts val="800"/>
                        </a:spcAft>
                      </a:pPr>
                      <a:r>
                        <a:rPr lang="en-US" sz="1600" kern="100" dirty="0">
                          <a:effectLst/>
                        </a:rPr>
                        <a:t> 5</a:t>
                      </a:r>
                    </a:p>
                  </a:txBody>
                  <a:tcPr marL="91213" marR="91213" marT="45607" marB="45607"/>
                </a:tc>
                <a:extLst>
                  <a:ext uri="{0D108BD9-81ED-4DB2-BD59-A6C34878D82A}">
                    <a16:rowId xmlns:a16="http://schemas.microsoft.com/office/drawing/2014/main" val="2023526366"/>
                  </a:ext>
                </a:extLst>
              </a:tr>
            </a:tbl>
          </a:graphicData>
        </a:graphic>
      </p:graphicFrame>
      <p:sp>
        <p:nvSpPr>
          <p:cNvPr id="9" name="TextBox 8">
            <a:extLst>
              <a:ext uri="{FF2B5EF4-FFF2-40B4-BE49-F238E27FC236}">
                <a16:creationId xmlns:a16="http://schemas.microsoft.com/office/drawing/2014/main" id="{B42A7A99-CDC2-5961-90D0-95EE310050E2}"/>
              </a:ext>
            </a:extLst>
          </p:cNvPr>
          <p:cNvSpPr txBox="1"/>
          <p:nvPr/>
        </p:nvSpPr>
        <p:spPr>
          <a:xfrm>
            <a:off x="5619262" y="429845"/>
            <a:ext cx="5828324" cy="82126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000" b="1" cap="all">
                <a:latin typeface="+mj-lt"/>
                <a:ea typeface="+mj-ea"/>
                <a:cs typeface="+mj-cs"/>
              </a:rPr>
              <a:t>Sprint 5 backlog</a:t>
            </a:r>
            <a:endParaRPr lang="en-US">
              <a:ea typeface="+mj-ea"/>
              <a:cs typeface="+mj-cs"/>
            </a:endParaRPr>
          </a:p>
        </p:txBody>
      </p:sp>
      <p:sp>
        <p:nvSpPr>
          <p:cNvPr id="2" name="TextBox 1">
            <a:extLst>
              <a:ext uri="{FF2B5EF4-FFF2-40B4-BE49-F238E27FC236}">
                <a16:creationId xmlns:a16="http://schemas.microsoft.com/office/drawing/2014/main" id="{5A2F0F75-EFAF-3834-BCE4-515F11291CA6}"/>
              </a:ext>
            </a:extLst>
          </p:cNvPr>
          <p:cNvSpPr txBox="1"/>
          <p:nvPr/>
        </p:nvSpPr>
        <p:spPr>
          <a:xfrm>
            <a:off x="11053293" y="0"/>
            <a:ext cx="1138687" cy="369332"/>
          </a:xfrm>
          <a:prstGeom prst="rect">
            <a:avLst/>
          </a:prstGeom>
          <a:solidFill>
            <a:schemeClr val="accent3"/>
          </a:solidFill>
        </p:spPr>
        <p:txBody>
          <a:bodyPr wrap="square" rtlCol="0">
            <a:spAutoFit/>
          </a:bodyPr>
          <a:lstStyle/>
          <a:p>
            <a:r>
              <a:rPr lang="en-US" dirty="0"/>
              <a:t>changed</a:t>
            </a:r>
          </a:p>
        </p:txBody>
      </p:sp>
    </p:spTree>
    <p:extLst>
      <p:ext uri="{BB962C8B-B14F-4D97-AF65-F5344CB8AC3E}">
        <p14:creationId xmlns:p14="http://schemas.microsoft.com/office/powerpoint/2010/main" val="1653493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42A7A99-CDC2-5961-90D0-95EE310050E2}"/>
              </a:ext>
            </a:extLst>
          </p:cNvPr>
          <p:cNvSpPr txBox="1"/>
          <p:nvPr/>
        </p:nvSpPr>
        <p:spPr>
          <a:xfrm>
            <a:off x="8550031" y="410307"/>
            <a:ext cx="2985478" cy="82126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000" b="1" cap="all">
                <a:latin typeface="+mj-lt"/>
                <a:ea typeface="+mj-ea"/>
                <a:cs typeface="+mj-cs"/>
              </a:rPr>
              <a:t>Test Cases</a:t>
            </a:r>
            <a:endParaRPr lang="en-US">
              <a:ea typeface="+mj-ea"/>
              <a:cs typeface="+mj-cs"/>
            </a:endParaRPr>
          </a:p>
        </p:txBody>
      </p:sp>
      <p:graphicFrame>
        <p:nvGraphicFramePr>
          <p:cNvPr id="3" name="Table 2">
            <a:extLst>
              <a:ext uri="{FF2B5EF4-FFF2-40B4-BE49-F238E27FC236}">
                <a16:creationId xmlns:a16="http://schemas.microsoft.com/office/drawing/2014/main" id="{8E578ECB-F9DA-AD95-8E37-D865FDA37507}"/>
              </a:ext>
            </a:extLst>
          </p:cNvPr>
          <p:cNvGraphicFramePr>
            <a:graphicFrameLocks noGrp="1"/>
          </p:cNvGraphicFramePr>
          <p:nvPr>
            <p:extLst>
              <p:ext uri="{D42A27DB-BD31-4B8C-83A1-F6EECF244321}">
                <p14:modId xmlns:p14="http://schemas.microsoft.com/office/powerpoint/2010/main" val="701941411"/>
              </p:ext>
            </p:extLst>
          </p:nvPr>
        </p:nvGraphicFramePr>
        <p:xfrm>
          <a:off x="647700" y="1858327"/>
          <a:ext cx="10896600" cy="4540243"/>
        </p:xfrm>
        <a:graphic>
          <a:graphicData uri="http://schemas.openxmlformats.org/drawingml/2006/table">
            <a:tbl>
              <a:tblPr firstRow="1" bandRow="1">
                <a:tableStyleId>{5C22544A-7EE6-4342-B048-85BDC9FD1C3A}</a:tableStyleId>
              </a:tblPr>
              <a:tblGrid>
                <a:gridCol w="2343150">
                  <a:extLst>
                    <a:ext uri="{9D8B030D-6E8A-4147-A177-3AD203B41FA5}">
                      <a16:colId xmlns:a16="http://schemas.microsoft.com/office/drawing/2014/main" val="72533314"/>
                    </a:ext>
                  </a:extLst>
                </a:gridCol>
                <a:gridCol w="3009900">
                  <a:extLst>
                    <a:ext uri="{9D8B030D-6E8A-4147-A177-3AD203B41FA5}">
                      <a16:colId xmlns:a16="http://schemas.microsoft.com/office/drawing/2014/main" val="3130082313"/>
                    </a:ext>
                  </a:extLst>
                </a:gridCol>
                <a:gridCol w="5543550">
                  <a:extLst>
                    <a:ext uri="{9D8B030D-6E8A-4147-A177-3AD203B41FA5}">
                      <a16:colId xmlns:a16="http://schemas.microsoft.com/office/drawing/2014/main" val="3113771674"/>
                    </a:ext>
                  </a:extLst>
                </a:gridCol>
              </a:tblGrid>
              <a:tr h="418180">
                <a:tc>
                  <a:txBody>
                    <a:bodyPr/>
                    <a:lstStyle/>
                    <a:p>
                      <a:pPr fontAlgn="base"/>
                      <a:r>
                        <a:rPr lang="en-GB" sz="1600" b="1" dirty="0">
                          <a:solidFill>
                            <a:srgbClr val="000000"/>
                          </a:solidFill>
                          <a:effectLst/>
                          <a:latin typeface="Calibri"/>
                        </a:rPr>
                        <a:t>Unit to test​</a:t>
                      </a:r>
                      <a:endParaRPr lang="en-GB" b="1" dirty="0">
                        <a:solidFill>
                          <a:srgbClr val="FFFFFF"/>
                        </a:solidFill>
                        <a:effectLst/>
                        <a:latin typeface="Calibri"/>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46856"/>
                    </a:solidFill>
                  </a:tcPr>
                </a:tc>
                <a:tc>
                  <a:txBody>
                    <a:bodyPr/>
                    <a:lstStyle/>
                    <a:p>
                      <a:pPr fontAlgn="base"/>
                      <a:r>
                        <a:rPr lang="en-GB" sz="1600" b="1">
                          <a:solidFill>
                            <a:srgbClr val="000000"/>
                          </a:solidFill>
                          <a:effectLst/>
                          <a:latin typeface="Calibri"/>
                        </a:rPr>
                        <a:t>Scenario​</a:t>
                      </a:r>
                      <a:endParaRPr lang="en-GB" b="1">
                        <a:solidFill>
                          <a:srgbClr val="FFFFFF"/>
                        </a:solidFill>
                        <a:effectLst/>
                        <a:latin typeface="Calibri"/>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46856"/>
                    </a:solidFill>
                  </a:tcPr>
                </a:tc>
                <a:tc>
                  <a:txBody>
                    <a:bodyPr/>
                    <a:lstStyle/>
                    <a:p>
                      <a:pPr fontAlgn="base"/>
                      <a:r>
                        <a:rPr lang="en-GB" sz="1600" b="1">
                          <a:solidFill>
                            <a:srgbClr val="000000"/>
                          </a:solidFill>
                          <a:effectLst/>
                          <a:latin typeface="Calibri"/>
                        </a:rPr>
                        <a:t>Expected Result​</a:t>
                      </a:r>
                      <a:endParaRPr lang="en-GB" b="1">
                        <a:solidFill>
                          <a:srgbClr val="FFFFFF"/>
                        </a:solidFill>
                        <a:effectLst/>
                        <a:latin typeface="Calibri"/>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46856"/>
                    </a:solidFill>
                  </a:tcPr>
                </a:tc>
                <a:extLst>
                  <a:ext uri="{0D108BD9-81ED-4DB2-BD59-A6C34878D82A}">
                    <a16:rowId xmlns:a16="http://schemas.microsoft.com/office/drawing/2014/main" val="3041884036"/>
                  </a:ext>
                </a:extLst>
              </a:tr>
              <a:tr h="716881">
                <a:tc>
                  <a:txBody>
                    <a:bodyPr/>
                    <a:lstStyle/>
                    <a:p>
                      <a:pPr lvl="0">
                        <a:buNone/>
                      </a:pPr>
                      <a:r>
                        <a:rPr lang="en-GB" sz="1600">
                          <a:effectLst/>
                          <a:latin typeface="Calibri"/>
                        </a:rPr>
                        <a:t>Sign up user</a:t>
                      </a: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lvl="0">
                        <a:buNone/>
                      </a:pPr>
                      <a:r>
                        <a:rPr lang="en-GB" sz="1600">
                          <a:effectLst/>
                          <a:latin typeface="Calibri"/>
                        </a:rPr>
                        <a:t>User provides valid inputs</a:t>
                      </a: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fontAlgn="base"/>
                      <a:r>
                        <a:rPr lang="en-GB" sz="1600">
                          <a:effectLst/>
                          <a:latin typeface="Calibri"/>
                        </a:rPr>
                        <a:t>User will be signed up and will be redirected to login page</a:t>
                      </a: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extLst>
                  <a:ext uri="{0D108BD9-81ED-4DB2-BD59-A6C34878D82A}">
                    <a16:rowId xmlns:a16="http://schemas.microsoft.com/office/drawing/2014/main" val="57505516"/>
                  </a:ext>
                </a:extLst>
              </a:tr>
              <a:tr h="716881">
                <a:tc>
                  <a:txBody>
                    <a:bodyPr/>
                    <a:lstStyle/>
                    <a:p>
                      <a:pPr fontAlgn="base"/>
                      <a:r>
                        <a:rPr lang="en-GB" sz="1600">
                          <a:effectLst/>
                          <a:latin typeface="Calibri"/>
                        </a:rPr>
                        <a:t>Sign up user</a:t>
                      </a:r>
                      <a:endParaRPr lang="en-GB">
                        <a:effectLst/>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fontAlgn="base"/>
                      <a:r>
                        <a:rPr lang="en-GB" sz="1600">
                          <a:effectLst/>
                          <a:latin typeface="Calibri"/>
                        </a:rPr>
                        <a:t>User provides invalid email format</a:t>
                      </a: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fontAlgn="base"/>
                      <a:r>
                        <a:rPr lang="en-GB" sz="1600">
                          <a:effectLst/>
                          <a:latin typeface="Calibri"/>
                        </a:rPr>
                        <a:t>Error should be shown to user that email is not valid</a:t>
                      </a: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extLst>
                  <a:ext uri="{0D108BD9-81ED-4DB2-BD59-A6C34878D82A}">
                    <a16:rowId xmlns:a16="http://schemas.microsoft.com/office/drawing/2014/main" val="839977754"/>
                  </a:ext>
                </a:extLst>
              </a:tr>
              <a:tr h="716881">
                <a:tc>
                  <a:txBody>
                    <a:bodyPr/>
                    <a:lstStyle/>
                    <a:p>
                      <a:pPr lvl="0">
                        <a:buNone/>
                      </a:pPr>
                      <a:r>
                        <a:rPr lang="en-GB" sz="1600">
                          <a:effectLst/>
                          <a:latin typeface="Calibri"/>
                        </a:rPr>
                        <a:t>Signup user</a:t>
                      </a:r>
                      <a:endParaRPr lang="en-US"/>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lvl="0">
                        <a:buNone/>
                      </a:pPr>
                      <a:r>
                        <a:rPr lang="en-GB" sz="1600">
                          <a:effectLst/>
                          <a:latin typeface="Calibri"/>
                        </a:rPr>
                        <a:t>User provides invalid password</a:t>
                      </a:r>
                      <a:endParaRPr lang="en-US"/>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lvl="0">
                        <a:buNone/>
                      </a:pPr>
                      <a:r>
                        <a:rPr lang="en-GB" sz="1600">
                          <a:effectLst/>
                          <a:latin typeface="Calibri"/>
                        </a:rPr>
                        <a:t>Error should be shown to user that password is not valid or passwords does not match</a:t>
                      </a:r>
                      <a:endParaRPr lang="en-US"/>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extLst>
                  <a:ext uri="{0D108BD9-81ED-4DB2-BD59-A6C34878D82A}">
                    <a16:rowId xmlns:a16="http://schemas.microsoft.com/office/drawing/2014/main" val="3935458313"/>
                  </a:ext>
                </a:extLst>
              </a:tr>
              <a:tr h="716881">
                <a:tc>
                  <a:txBody>
                    <a:bodyPr/>
                    <a:lstStyle/>
                    <a:p>
                      <a:pPr lvl="0">
                        <a:buNone/>
                      </a:pPr>
                      <a:r>
                        <a:rPr lang="en-GB" sz="1600">
                          <a:effectLst/>
                          <a:latin typeface="Calibri"/>
                        </a:rPr>
                        <a:t>Login</a:t>
                      </a:r>
                      <a:endParaRPr lang="en-US"/>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lvl="0">
                        <a:buNone/>
                      </a:pPr>
                      <a:r>
                        <a:rPr lang="en-GB" sz="1600">
                          <a:effectLst/>
                          <a:latin typeface="Calibri"/>
                        </a:rPr>
                        <a:t>User provides valid credentials</a:t>
                      </a:r>
                      <a:endParaRPr lang="en-US"/>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fontAlgn="base"/>
                      <a:r>
                        <a:rPr lang="en-GB" sz="1600">
                          <a:effectLst/>
                          <a:latin typeface="Calibri"/>
                        </a:rPr>
                        <a:t>User should be logged in and redirected to home page</a:t>
                      </a: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extLst>
                  <a:ext uri="{0D108BD9-81ED-4DB2-BD59-A6C34878D82A}">
                    <a16:rowId xmlns:a16="http://schemas.microsoft.com/office/drawing/2014/main" val="1070039622"/>
                  </a:ext>
                </a:extLst>
              </a:tr>
              <a:tr h="418180">
                <a:tc>
                  <a:txBody>
                    <a:bodyPr/>
                    <a:lstStyle/>
                    <a:p>
                      <a:pPr lvl="0">
                        <a:buNone/>
                      </a:pPr>
                      <a:r>
                        <a:rPr lang="en-GB" sz="1600">
                          <a:effectLst/>
                          <a:latin typeface="Calibri"/>
                        </a:rPr>
                        <a:t>Login</a:t>
                      </a:r>
                      <a:endParaRPr lang="en-US"/>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lvl="0">
                        <a:buNone/>
                      </a:pPr>
                      <a:r>
                        <a:rPr lang="en-GB" sz="1600">
                          <a:effectLst/>
                          <a:latin typeface="Calibri"/>
                        </a:rPr>
                        <a:t>User provides invalid credentials</a:t>
                      </a:r>
                      <a:endParaRPr lang="en-US"/>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lvl="0">
                        <a:buNone/>
                      </a:pPr>
                      <a:r>
                        <a:rPr lang="en-GB" sz="1600">
                          <a:effectLst/>
                          <a:latin typeface="Calibri"/>
                        </a:rPr>
                        <a:t>User should see an error message that credentials are not valid</a:t>
                      </a: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extLst>
                  <a:ext uri="{0D108BD9-81ED-4DB2-BD59-A6C34878D82A}">
                    <a16:rowId xmlns:a16="http://schemas.microsoft.com/office/drawing/2014/main" val="645907413"/>
                  </a:ext>
                </a:extLst>
              </a:tr>
              <a:tr h="418180">
                <a:tc>
                  <a:txBody>
                    <a:bodyPr/>
                    <a:lstStyle/>
                    <a:p>
                      <a:pPr fontAlgn="base"/>
                      <a:r>
                        <a:rPr lang="en-GB" sz="1600">
                          <a:effectLst/>
                          <a:latin typeface="Calibri"/>
                        </a:rPr>
                        <a:t>API validations</a:t>
                      </a: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lvl="0">
                        <a:buNone/>
                      </a:pPr>
                      <a:r>
                        <a:rPr lang="en-GB" sz="1600">
                          <a:effectLst/>
                          <a:latin typeface="Calibri"/>
                        </a:rPr>
                        <a:t>Call APIs with wrong inputs</a:t>
                      </a:r>
                      <a:endParaRPr lang="en-US"/>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lvl="0">
                        <a:buNone/>
                      </a:pPr>
                      <a:r>
                        <a:rPr lang="en-GB" sz="1600">
                          <a:effectLst/>
                          <a:latin typeface="Calibri"/>
                        </a:rPr>
                        <a:t>Same errors should be thrown from backend</a:t>
                      </a:r>
                      <a:endParaRPr lang="en-US"/>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extLst>
                  <a:ext uri="{0D108BD9-81ED-4DB2-BD59-A6C34878D82A}">
                    <a16:rowId xmlns:a16="http://schemas.microsoft.com/office/drawing/2014/main" val="1111927037"/>
                  </a:ext>
                </a:extLst>
              </a:tr>
              <a:tr h="418179">
                <a:tc>
                  <a:txBody>
                    <a:bodyPr/>
                    <a:lstStyle/>
                    <a:p>
                      <a:pPr lvl="0">
                        <a:buNone/>
                      </a:pPr>
                      <a:endParaRPr lang="en-GB" sz="1600">
                        <a:effectLst/>
                        <a:latin typeface="Calibri"/>
                      </a:endParaRPr>
                    </a:p>
                  </a:txBody>
                  <a:tcPr>
                    <a:lnL w="12383">
                      <a:solidFill>
                        <a:srgbClr val="FFFFFF"/>
                      </a:solidFill>
                    </a:lnL>
                    <a:lnR w="12383">
                      <a:solidFill>
                        <a:srgbClr val="FFFFFF"/>
                      </a:solidFill>
                    </a:lnR>
                    <a:lnT w="12383">
                      <a:solidFill>
                        <a:srgbClr val="FFFFFF"/>
                      </a:solidFill>
                    </a:lnT>
                    <a:lnB w="12383">
                      <a:solidFill>
                        <a:srgbClr val="FFFFFF"/>
                      </a:solidFill>
                    </a:lnB>
                    <a:solidFill>
                      <a:srgbClr val="F5E8E7"/>
                    </a:solidFill>
                  </a:tcPr>
                </a:tc>
                <a:tc>
                  <a:txBody>
                    <a:bodyPr/>
                    <a:lstStyle/>
                    <a:p>
                      <a:pPr lvl="0">
                        <a:buNone/>
                      </a:pPr>
                      <a:endParaRPr lang="en-GB" sz="1600">
                        <a:effectLst/>
                        <a:latin typeface="Calibri"/>
                      </a:endParaRPr>
                    </a:p>
                  </a:txBody>
                  <a:tcPr>
                    <a:lnL w="12383">
                      <a:solidFill>
                        <a:srgbClr val="FFFFFF"/>
                      </a:solidFill>
                    </a:lnL>
                    <a:lnR w="12383">
                      <a:solidFill>
                        <a:srgbClr val="FFFFFF"/>
                      </a:solidFill>
                    </a:lnR>
                    <a:lnT w="12383">
                      <a:solidFill>
                        <a:srgbClr val="FFFFFF"/>
                      </a:solidFill>
                    </a:lnT>
                    <a:lnB w="12383">
                      <a:solidFill>
                        <a:srgbClr val="FFFFFF"/>
                      </a:solidFill>
                    </a:lnB>
                    <a:solidFill>
                      <a:srgbClr val="F5E8E7"/>
                    </a:solidFill>
                  </a:tcPr>
                </a:tc>
                <a:tc>
                  <a:txBody>
                    <a:bodyPr/>
                    <a:lstStyle/>
                    <a:p>
                      <a:pPr lvl="0">
                        <a:buNone/>
                      </a:pPr>
                      <a:endParaRPr lang="en-GB" sz="1600" dirty="0">
                        <a:effectLst/>
                        <a:latin typeface="Calibri"/>
                      </a:endParaRPr>
                    </a:p>
                  </a:txBody>
                  <a:tcPr>
                    <a:lnL w="12383">
                      <a:solidFill>
                        <a:srgbClr val="FFFFFF"/>
                      </a:solidFill>
                    </a:lnL>
                    <a:lnR w="12383">
                      <a:solidFill>
                        <a:srgbClr val="FFFFFF"/>
                      </a:solidFill>
                    </a:lnR>
                    <a:lnT w="12383">
                      <a:solidFill>
                        <a:srgbClr val="FFFFFF"/>
                      </a:solidFill>
                    </a:lnT>
                    <a:lnB w="12383">
                      <a:solidFill>
                        <a:srgbClr val="FFFFFF"/>
                      </a:solidFill>
                    </a:lnB>
                    <a:solidFill>
                      <a:srgbClr val="F5E8E7"/>
                    </a:solidFill>
                  </a:tcPr>
                </a:tc>
                <a:extLst>
                  <a:ext uri="{0D108BD9-81ED-4DB2-BD59-A6C34878D82A}">
                    <a16:rowId xmlns:a16="http://schemas.microsoft.com/office/drawing/2014/main" val="3107593770"/>
                  </a:ext>
                </a:extLst>
              </a:tr>
            </a:tbl>
          </a:graphicData>
        </a:graphic>
      </p:graphicFrame>
      <p:sp>
        <p:nvSpPr>
          <p:cNvPr id="2" name="TextBox 1">
            <a:extLst>
              <a:ext uri="{FF2B5EF4-FFF2-40B4-BE49-F238E27FC236}">
                <a16:creationId xmlns:a16="http://schemas.microsoft.com/office/drawing/2014/main" id="{D7E327F1-0F41-A64A-56E4-8B1C4E84A4F4}"/>
              </a:ext>
            </a:extLst>
          </p:cNvPr>
          <p:cNvSpPr txBox="1"/>
          <p:nvPr/>
        </p:nvSpPr>
        <p:spPr>
          <a:xfrm>
            <a:off x="11053293" y="0"/>
            <a:ext cx="1138687" cy="369332"/>
          </a:xfrm>
          <a:prstGeom prst="rect">
            <a:avLst/>
          </a:prstGeom>
          <a:solidFill>
            <a:schemeClr val="accent3"/>
          </a:solidFill>
        </p:spPr>
        <p:txBody>
          <a:bodyPr wrap="square" rtlCol="0">
            <a:spAutoFit/>
          </a:bodyPr>
          <a:lstStyle/>
          <a:p>
            <a:r>
              <a:rPr lang="en-US" dirty="0"/>
              <a:t>changed</a:t>
            </a:r>
          </a:p>
        </p:txBody>
      </p:sp>
    </p:spTree>
    <p:extLst>
      <p:ext uri="{BB962C8B-B14F-4D97-AF65-F5344CB8AC3E}">
        <p14:creationId xmlns:p14="http://schemas.microsoft.com/office/powerpoint/2010/main" val="2136224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42A7A99-CDC2-5961-90D0-95EE310050E2}"/>
              </a:ext>
            </a:extLst>
          </p:cNvPr>
          <p:cNvSpPr txBox="1"/>
          <p:nvPr/>
        </p:nvSpPr>
        <p:spPr>
          <a:xfrm>
            <a:off x="685800" y="4698999"/>
            <a:ext cx="10820400" cy="82126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100" b="1" cap="all">
                <a:latin typeface="+mj-lt"/>
                <a:ea typeface="+mj-ea"/>
                <a:cs typeface="+mj-cs"/>
              </a:rPr>
              <a:t>Completed and not completed tasks</a:t>
            </a:r>
            <a:endParaRPr lang="en-US" sz="4100" cap="all">
              <a:latin typeface="+mj-lt"/>
              <a:ea typeface="+mj-ea"/>
              <a:cs typeface="+mj-cs"/>
            </a:endParaRPr>
          </a:p>
        </p:txBody>
      </p:sp>
      <p:graphicFrame>
        <p:nvGraphicFramePr>
          <p:cNvPr id="4" name="Table 3">
            <a:extLst>
              <a:ext uri="{FF2B5EF4-FFF2-40B4-BE49-F238E27FC236}">
                <a16:creationId xmlns:a16="http://schemas.microsoft.com/office/drawing/2014/main" id="{402CDDAC-9808-2824-8D96-1A4C6CB7B1DD}"/>
              </a:ext>
            </a:extLst>
          </p:cNvPr>
          <p:cNvGraphicFramePr>
            <a:graphicFrameLocks noGrp="1"/>
          </p:cNvGraphicFramePr>
          <p:nvPr>
            <p:extLst>
              <p:ext uri="{D42A27DB-BD31-4B8C-83A1-F6EECF244321}">
                <p14:modId xmlns:p14="http://schemas.microsoft.com/office/powerpoint/2010/main" val="3845221945"/>
              </p:ext>
            </p:extLst>
          </p:nvPr>
        </p:nvGraphicFramePr>
        <p:xfrm>
          <a:off x="1448762" y="1133139"/>
          <a:ext cx="9289856" cy="3244976"/>
        </p:xfrm>
        <a:graphic>
          <a:graphicData uri="http://schemas.openxmlformats.org/drawingml/2006/table">
            <a:tbl>
              <a:tblPr firstRow="1" bandRow="1">
                <a:tableStyleId>{5C22544A-7EE6-4342-B048-85BDC9FD1C3A}</a:tableStyleId>
              </a:tblPr>
              <a:tblGrid>
                <a:gridCol w="1603701">
                  <a:extLst>
                    <a:ext uri="{9D8B030D-6E8A-4147-A177-3AD203B41FA5}">
                      <a16:colId xmlns:a16="http://schemas.microsoft.com/office/drawing/2014/main" val="104043032"/>
                    </a:ext>
                  </a:extLst>
                </a:gridCol>
                <a:gridCol w="4130521">
                  <a:extLst>
                    <a:ext uri="{9D8B030D-6E8A-4147-A177-3AD203B41FA5}">
                      <a16:colId xmlns:a16="http://schemas.microsoft.com/office/drawing/2014/main" val="2237302315"/>
                    </a:ext>
                  </a:extLst>
                </a:gridCol>
                <a:gridCol w="1961097">
                  <a:extLst>
                    <a:ext uri="{9D8B030D-6E8A-4147-A177-3AD203B41FA5}">
                      <a16:colId xmlns:a16="http://schemas.microsoft.com/office/drawing/2014/main" val="4089733982"/>
                    </a:ext>
                  </a:extLst>
                </a:gridCol>
                <a:gridCol w="1594537">
                  <a:extLst>
                    <a:ext uri="{9D8B030D-6E8A-4147-A177-3AD203B41FA5}">
                      <a16:colId xmlns:a16="http://schemas.microsoft.com/office/drawing/2014/main" val="3914128076"/>
                    </a:ext>
                  </a:extLst>
                </a:gridCol>
              </a:tblGrid>
              <a:tr h="357763">
                <a:tc>
                  <a:txBody>
                    <a:bodyPr/>
                    <a:lstStyle/>
                    <a:p>
                      <a:pPr fontAlgn="base"/>
                      <a:r>
                        <a:rPr lang="en-US" sz="1500" b="1">
                          <a:solidFill>
                            <a:srgbClr val="FFFFFF"/>
                          </a:solidFill>
                          <a:effectLst/>
                          <a:latin typeface="Century Gothic"/>
                        </a:rPr>
                        <a:t>STORY ID​</a:t>
                      </a:r>
                      <a:endParaRPr lang="en-US" sz="1700" b="1">
                        <a:solidFill>
                          <a:srgbClr val="FFFFFF"/>
                        </a:solidFill>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C4220D"/>
                    </a:solidFill>
                  </a:tcPr>
                </a:tc>
                <a:tc>
                  <a:txBody>
                    <a:bodyPr/>
                    <a:lstStyle/>
                    <a:p>
                      <a:pPr fontAlgn="base"/>
                      <a:r>
                        <a:rPr lang="en-GB" sz="1500" b="1">
                          <a:solidFill>
                            <a:srgbClr val="FFFFFF"/>
                          </a:solidFill>
                          <a:effectLst/>
                          <a:latin typeface="Century Gothic"/>
                        </a:rPr>
                        <a:t>USER STORY​</a:t>
                      </a:r>
                      <a:endParaRPr lang="en-GB" sz="1700" b="1">
                        <a:solidFill>
                          <a:srgbClr val="FFFFFF"/>
                        </a:solidFill>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C4220D"/>
                    </a:solidFill>
                  </a:tcPr>
                </a:tc>
                <a:tc>
                  <a:txBody>
                    <a:bodyPr/>
                    <a:lstStyle/>
                    <a:p>
                      <a:pPr fontAlgn="base"/>
                      <a:r>
                        <a:rPr lang="en-US" sz="1500" b="1">
                          <a:solidFill>
                            <a:srgbClr val="FFFFFF"/>
                          </a:solidFill>
                          <a:effectLst/>
                          <a:latin typeface="Century Gothic"/>
                        </a:rPr>
                        <a:t>STORY POINTS​</a:t>
                      </a:r>
                      <a:endParaRPr lang="en-US" sz="1700" b="1">
                        <a:solidFill>
                          <a:srgbClr val="FFFFFF"/>
                        </a:solidFill>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C4220D"/>
                    </a:solidFill>
                  </a:tcPr>
                </a:tc>
                <a:tc>
                  <a:txBody>
                    <a:bodyPr/>
                    <a:lstStyle/>
                    <a:p>
                      <a:pPr fontAlgn="base"/>
                      <a:r>
                        <a:rPr lang="en-US" sz="1500" b="1">
                          <a:solidFill>
                            <a:srgbClr val="FFFFFF"/>
                          </a:solidFill>
                          <a:effectLst/>
                          <a:latin typeface="Century Gothic"/>
                        </a:rPr>
                        <a:t>Status​</a:t>
                      </a:r>
                      <a:endParaRPr lang="en-US" sz="1700" b="1">
                        <a:solidFill>
                          <a:srgbClr val="FFFFFF"/>
                        </a:solidFill>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C4220D"/>
                    </a:solidFill>
                  </a:tcPr>
                </a:tc>
                <a:extLst>
                  <a:ext uri="{0D108BD9-81ED-4DB2-BD59-A6C34878D82A}">
                    <a16:rowId xmlns:a16="http://schemas.microsoft.com/office/drawing/2014/main" val="2318841906"/>
                  </a:ext>
                </a:extLst>
              </a:tr>
              <a:tr h="359718">
                <a:tc>
                  <a:txBody>
                    <a:bodyPr/>
                    <a:lstStyle/>
                    <a:p>
                      <a:pPr marL="0" marR="0" lvl="0" indent="457200" algn="ctr">
                        <a:lnSpc>
                          <a:spcPct val="106000"/>
                        </a:lnSpc>
                        <a:spcBef>
                          <a:spcPts val="0"/>
                        </a:spcBef>
                        <a:spcAft>
                          <a:spcPts val="800"/>
                        </a:spcAft>
                        <a:buNone/>
                      </a:pPr>
                      <a:r>
                        <a:rPr lang="en-US" sz="1500" kern="100">
                          <a:effectLst/>
                        </a:rPr>
                        <a:t>SIM-42</a:t>
                      </a:r>
                      <a:endParaRPr lang="en-US" sz="1500" kern="100">
                        <a:effectLst/>
                        <a:latin typeface="Calibri"/>
                        <a:ea typeface="Calibri"/>
                        <a:cs typeface="Times New Roman"/>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marL="0" marR="0" lvl="0" indent="457200" algn="ctr">
                        <a:lnSpc>
                          <a:spcPct val="106000"/>
                        </a:lnSpc>
                        <a:spcBef>
                          <a:spcPts val="0"/>
                        </a:spcBef>
                        <a:spcAft>
                          <a:spcPts val="800"/>
                        </a:spcAft>
                        <a:buNone/>
                      </a:pPr>
                      <a:r>
                        <a:rPr lang="en-US" sz="1500" b="0" i="0" u="none" strike="noStrike" kern="0" noProof="0">
                          <a:effectLst/>
                          <a:latin typeface="Century Gothic"/>
                        </a:rPr>
                        <a:t>Create login and signup pages</a:t>
                      </a:r>
                      <a:endParaRPr lang="en-US" sz="1100" b="0" i="0" u="none" strike="noStrike" kern="0" noProof="0">
                        <a:solidFill>
                          <a:srgbClr val="172B4D"/>
                        </a:solidFill>
                        <a:effectLst/>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marL="0" marR="0" lvl="0" indent="457200">
                        <a:lnSpc>
                          <a:spcPct val="106000"/>
                        </a:lnSpc>
                        <a:spcBef>
                          <a:spcPts val="0"/>
                        </a:spcBef>
                        <a:spcAft>
                          <a:spcPts val="800"/>
                        </a:spcAft>
                        <a:buNone/>
                      </a:pPr>
                      <a:r>
                        <a:rPr lang="en-US" sz="1500" kern="100">
                          <a:effectLst/>
                        </a:rPr>
                        <a:t> 8</a:t>
                      </a:r>
                      <a:endParaRPr lang="en-US" sz="1700"/>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algn="ctr" fontAlgn="base"/>
                      <a:r>
                        <a:rPr lang="en-US" sz="1500">
                          <a:effectLst/>
                          <a:latin typeface="Century Gothic"/>
                        </a:rPr>
                        <a:t>Done​</a:t>
                      </a:r>
                      <a:endParaRPr lang="en-US" sz="1700">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extLst>
                  <a:ext uri="{0D108BD9-81ED-4DB2-BD59-A6C34878D82A}">
                    <a16:rowId xmlns:a16="http://schemas.microsoft.com/office/drawing/2014/main" val="2556526318"/>
                  </a:ext>
                </a:extLst>
              </a:tr>
              <a:tr h="602809">
                <a:tc>
                  <a:txBody>
                    <a:bodyPr/>
                    <a:lstStyle/>
                    <a:p>
                      <a:pPr marL="0" marR="0" lvl="0" indent="457200" algn="ctr">
                        <a:lnSpc>
                          <a:spcPct val="106000"/>
                        </a:lnSpc>
                        <a:spcBef>
                          <a:spcPts val="0"/>
                        </a:spcBef>
                        <a:spcAft>
                          <a:spcPts val="800"/>
                        </a:spcAft>
                        <a:buNone/>
                      </a:pPr>
                      <a:r>
                        <a:rPr lang="en-US" sz="1500" kern="100">
                          <a:effectLst/>
                        </a:rPr>
                        <a:t>SIM-43</a:t>
                      </a:r>
                      <a:endParaRPr lang="en-US" sz="1500" kern="100">
                        <a:effectLst/>
                        <a:latin typeface="Calibri"/>
                        <a:ea typeface="Calibri"/>
                        <a:cs typeface="Times New Roman"/>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marL="0" marR="0" lvl="0" indent="457200" algn="ctr">
                        <a:lnSpc>
                          <a:spcPct val="106000"/>
                        </a:lnSpc>
                        <a:spcBef>
                          <a:spcPts val="0"/>
                        </a:spcBef>
                        <a:spcAft>
                          <a:spcPts val="800"/>
                        </a:spcAft>
                        <a:buNone/>
                      </a:pPr>
                      <a:r>
                        <a:rPr lang="en-US" sz="1500" b="0" i="0" u="none" strike="noStrike" kern="0" noProof="0">
                          <a:solidFill>
                            <a:srgbClr val="172B4D"/>
                          </a:solidFill>
                          <a:effectLst/>
                        </a:rPr>
                        <a:t>create tables and stored procedures for authentication</a:t>
                      </a:r>
                      <a:endParaRPr lang="en-US" sz="1500"/>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marL="0" marR="0" lvl="0" indent="457200">
                        <a:lnSpc>
                          <a:spcPct val="106000"/>
                        </a:lnSpc>
                        <a:spcBef>
                          <a:spcPts val="0"/>
                        </a:spcBef>
                        <a:spcAft>
                          <a:spcPts val="800"/>
                        </a:spcAft>
                        <a:buNone/>
                      </a:pPr>
                      <a:r>
                        <a:rPr lang="en-US" sz="1500" kern="100">
                          <a:effectLst/>
                        </a:rPr>
                        <a:t> 8</a:t>
                      </a:r>
                      <a:endParaRPr lang="en-US" sz="1700"/>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algn="ctr" fontAlgn="base"/>
                      <a:r>
                        <a:rPr lang="en-US" sz="1500">
                          <a:effectLst/>
                          <a:latin typeface="Century Gothic"/>
                        </a:rPr>
                        <a:t>Done​</a:t>
                      </a:r>
                      <a:endParaRPr lang="en-US" sz="1700">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extLst>
                  <a:ext uri="{0D108BD9-81ED-4DB2-BD59-A6C34878D82A}">
                    <a16:rowId xmlns:a16="http://schemas.microsoft.com/office/drawing/2014/main" val="4253457613"/>
                  </a:ext>
                </a:extLst>
              </a:tr>
              <a:tr h="602625">
                <a:tc>
                  <a:txBody>
                    <a:bodyPr/>
                    <a:lstStyle/>
                    <a:p>
                      <a:pPr marL="0" marR="0" lvl="0" algn="ctr">
                        <a:lnSpc>
                          <a:spcPct val="106000"/>
                        </a:lnSpc>
                        <a:spcBef>
                          <a:spcPts val="0"/>
                        </a:spcBef>
                        <a:spcAft>
                          <a:spcPts val="800"/>
                        </a:spcAft>
                        <a:buNone/>
                      </a:pPr>
                      <a:r>
                        <a:rPr lang="en-US" sz="1500" kern="100">
                          <a:effectLst/>
                        </a:rPr>
                        <a:t>         SIM-45</a:t>
                      </a:r>
                      <a:endParaRPr lang="en-US" sz="1500" kern="100">
                        <a:effectLst/>
                        <a:latin typeface="Calibri"/>
                        <a:ea typeface="Calibri"/>
                        <a:cs typeface="Times New Roman"/>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marL="0" marR="0" lvl="0" indent="457200" algn="ctr">
                        <a:lnSpc>
                          <a:spcPct val="106000"/>
                        </a:lnSpc>
                        <a:spcBef>
                          <a:spcPts val="0"/>
                        </a:spcBef>
                        <a:spcAft>
                          <a:spcPts val="800"/>
                        </a:spcAft>
                        <a:buNone/>
                      </a:pPr>
                      <a:r>
                        <a:rPr lang="en-US" sz="1500" b="0" i="0" u="none" strike="noStrike" kern="0" noProof="0">
                          <a:solidFill>
                            <a:srgbClr val="172B4D"/>
                          </a:solidFill>
                          <a:effectLst/>
                          <a:latin typeface="Century Gothic"/>
                        </a:rPr>
                        <a:t>implement backend authentication using JWT token</a:t>
                      </a:r>
                      <a:endParaRPr lang="en-US" sz="1500"/>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marL="0" marR="0" lvl="0">
                        <a:lnSpc>
                          <a:spcPct val="106000"/>
                        </a:lnSpc>
                        <a:spcBef>
                          <a:spcPts val="0"/>
                        </a:spcBef>
                        <a:spcAft>
                          <a:spcPts val="800"/>
                        </a:spcAft>
                        <a:buNone/>
                      </a:pPr>
                      <a:r>
                        <a:rPr lang="en-US" sz="1500" kern="100">
                          <a:effectLst/>
                        </a:rPr>
                        <a:t>         13</a:t>
                      </a:r>
                      <a:endParaRPr lang="en-US" sz="1500" kern="100">
                        <a:effectLst/>
                        <a:ea typeface="Calibri"/>
                        <a:cs typeface="Times New Roman"/>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algn="ctr" fontAlgn="base"/>
                      <a:r>
                        <a:rPr lang="en-US" sz="1500">
                          <a:effectLst/>
                          <a:latin typeface="Century Gothic"/>
                        </a:rPr>
                        <a:t> Done​</a:t>
                      </a:r>
                      <a:endParaRPr lang="en-US" sz="1700">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extLst>
                  <a:ext uri="{0D108BD9-81ED-4DB2-BD59-A6C34878D82A}">
                    <a16:rowId xmlns:a16="http://schemas.microsoft.com/office/drawing/2014/main" val="749485937"/>
                  </a:ext>
                </a:extLst>
              </a:tr>
              <a:tr h="359718">
                <a:tc>
                  <a:txBody>
                    <a:bodyPr/>
                    <a:lstStyle/>
                    <a:p>
                      <a:pPr marL="0" marR="0" lvl="0" indent="457200" algn="ctr">
                        <a:lnSpc>
                          <a:spcPct val="106000"/>
                        </a:lnSpc>
                        <a:spcBef>
                          <a:spcPts val="0"/>
                        </a:spcBef>
                        <a:spcAft>
                          <a:spcPts val="800"/>
                        </a:spcAft>
                        <a:buNone/>
                      </a:pPr>
                      <a:r>
                        <a:rPr lang="en-US" sz="1500" kern="100">
                          <a:effectLst/>
                        </a:rPr>
                        <a:t>SIM -44</a:t>
                      </a:r>
                      <a:endParaRPr lang="en-US" sz="1500" kern="100">
                        <a:effectLst/>
                        <a:latin typeface="Calibri"/>
                        <a:ea typeface="Calibri"/>
                        <a:cs typeface="Times New Roman"/>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marL="0" marR="0" lvl="0" algn="ctr">
                        <a:lnSpc>
                          <a:spcPct val="106000"/>
                        </a:lnSpc>
                        <a:spcBef>
                          <a:spcPts val="0"/>
                        </a:spcBef>
                        <a:spcAft>
                          <a:spcPts val="800"/>
                        </a:spcAft>
                        <a:buNone/>
                      </a:pPr>
                      <a:r>
                        <a:rPr lang="en-US" sz="1500" b="0" i="0" u="none" strike="noStrike" kern="0" noProof="0">
                          <a:solidFill>
                            <a:srgbClr val="172B4D"/>
                          </a:solidFill>
                          <a:effectLst/>
                          <a:latin typeface="Century Gothic"/>
                        </a:rPr>
                        <a:t>create API's for user signup and login</a:t>
                      </a:r>
                      <a:endParaRPr lang="en-US" sz="1500"/>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marL="0" marR="0" lvl="0" indent="457200">
                        <a:lnSpc>
                          <a:spcPct val="106000"/>
                        </a:lnSpc>
                        <a:spcBef>
                          <a:spcPts val="0"/>
                        </a:spcBef>
                        <a:spcAft>
                          <a:spcPts val="800"/>
                        </a:spcAft>
                        <a:buNone/>
                      </a:pPr>
                      <a:r>
                        <a:rPr lang="en-US" sz="1500" kern="100">
                          <a:effectLst/>
                        </a:rPr>
                        <a:t>13</a:t>
                      </a:r>
                      <a:endParaRPr lang="en-US" sz="1700"/>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algn="ctr" fontAlgn="base"/>
                      <a:r>
                        <a:rPr lang="en-US" sz="1500">
                          <a:effectLst/>
                          <a:latin typeface="Century Gothic"/>
                        </a:rPr>
                        <a:t>Done​</a:t>
                      </a:r>
                      <a:endParaRPr lang="en-US" sz="1700">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extLst>
                  <a:ext uri="{0D108BD9-81ED-4DB2-BD59-A6C34878D82A}">
                    <a16:rowId xmlns:a16="http://schemas.microsoft.com/office/drawing/2014/main" val="2076254223"/>
                  </a:ext>
                </a:extLst>
              </a:tr>
              <a:tr h="359718">
                <a:tc>
                  <a:txBody>
                    <a:bodyPr/>
                    <a:lstStyle/>
                    <a:p>
                      <a:pPr marL="0" marR="0" lvl="0" indent="457200" algn="ctr">
                        <a:lnSpc>
                          <a:spcPct val="106000"/>
                        </a:lnSpc>
                        <a:spcBef>
                          <a:spcPts val="0"/>
                        </a:spcBef>
                        <a:spcAft>
                          <a:spcPts val="800"/>
                        </a:spcAft>
                        <a:buNone/>
                      </a:pPr>
                      <a:r>
                        <a:rPr lang="en-GB" sz="1500" kern="100">
                          <a:effectLst/>
                        </a:rPr>
                        <a:t>SIM-47</a:t>
                      </a:r>
                      <a:endParaRPr lang="en-US" sz="1500" kern="100">
                        <a:effectLst/>
                        <a:latin typeface="Calibri"/>
                        <a:ea typeface="Calibri"/>
                        <a:cs typeface="Times New Roman"/>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marL="0" marR="0" lvl="0" algn="ctr">
                        <a:lnSpc>
                          <a:spcPct val="106000"/>
                        </a:lnSpc>
                        <a:spcBef>
                          <a:spcPts val="0"/>
                        </a:spcBef>
                        <a:spcAft>
                          <a:spcPts val="800"/>
                        </a:spcAft>
                        <a:buNone/>
                      </a:pPr>
                      <a:r>
                        <a:rPr lang="en-US" sz="1500" b="0" i="0" u="none" strike="noStrike" kern="0" noProof="0">
                          <a:solidFill>
                            <a:srgbClr val="172B4D"/>
                          </a:solidFill>
                          <a:effectLst/>
                          <a:latin typeface="Century Gothic"/>
                        </a:rPr>
                        <a:t>testing login and signup features</a:t>
                      </a:r>
                      <a:endParaRPr lang="en-US" sz="1500"/>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marL="0" marR="0" lvl="0" indent="457200">
                        <a:lnSpc>
                          <a:spcPct val="106000"/>
                        </a:lnSpc>
                        <a:spcBef>
                          <a:spcPts val="0"/>
                        </a:spcBef>
                        <a:spcAft>
                          <a:spcPts val="800"/>
                        </a:spcAft>
                        <a:buNone/>
                      </a:pPr>
                      <a:r>
                        <a:rPr lang="en-US" sz="1500" kern="100">
                          <a:effectLst/>
                        </a:rPr>
                        <a:t>13</a:t>
                      </a:r>
                      <a:endParaRPr lang="en-US" sz="1500" kern="100">
                        <a:effectLst/>
                        <a:ea typeface="Calibri"/>
                        <a:cs typeface="Times New Roman"/>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algn="ctr" fontAlgn="base"/>
                      <a:r>
                        <a:rPr lang="en-US" sz="1500">
                          <a:effectLst/>
                          <a:latin typeface="Century Gothic"/>
                        </a:rPr>
                        <a:t>Done​</a:t>
                      </a:r>
                      <a:endParaRPr lang="en-US" sz="1700">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extLst>
                  <a:ext uri="{0D108BD9-81ED-4DB2-BD59-A6C34878D82A}">
                    <a16:rowId xmlns:a16="http://schemas.microsoft.com/office/drawing/2014/main" val="3921190347"/>
                  </a:ext>
                </a:extLst>
              </a:tr>
              <a:tr h="602625">
                <a:tc>
                  <a:txBody>
                    <a:bodyPr/>
                    <a:lstStyle/>
                    <a:p>
                      <a:pPr marL="0" marR="0" lvl="0" indent="457200" algn="ctr">
                        <a:lnSpc>
                          <a:spcPct val="106000"/>
                        </a:lnSpc>
                        <a:spcBef>
                          <a:spcPts val="0"/>
                        </a:spcBef>
                        <a:spcAft>
                          <a:spcPts val="800"/>
                        </a:spcAft>
                        <a:buNone/>
                      </a:pPr>
                      <a:r>
                        <a:rPr lang="en-GB" sz="1500" kern="100">
                          <a:effectLst/>
                        </a:rPr>
                        <a:t>SIM-46</a:t>
                      </a:r>
                      <a:endParaRPr lang="en-US" sz="1500" kern="100">
                        <a:effectLst/>
                        <a:latin typeface="Calibri"/>
                        <a:ea typeface="Calibri"/>
                        <a:cs typeface="Times New Roman"/>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marL="0" marR="0" lvl="0" algn="ctr">
                        <a:lnSpc>
                          <a:spcPct val="106000"/>
                        </a:lnSpc>
                        <a:spcBef>
                          <a:spcPts val="0"/>
                        </a:spcBef>
                        <a:spcAft>
                          <a:spcPts val="800"/>
                        </a:spcAft>
                        <a:buNone/>
                      </a:pPr>
                      <a:r>
                        <a:rPr lang="en-US" sz="1500" b="0" i="0" u="none" strike="noStrike" kern="0" noProof="0">
                          <a:solidFill>
                            <a:srgbClr val="172B4D"/>
                          </a:solidFill>
                          <a:effectLst/>
                          <a:latin typeface="Century Gothic"/>
                        </a:rPr>
                        <a:t>integration of authentication with existing application</a:t>
                      </a:r>
                      <a:endParaRPr lang="en-US" sz="1500"/>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marL="0" marR="0" lvl="0" indent="457200">
                        <a:lnSpc>
                          <a:spcPct val="106000"/>
                        </a:lnSpc>
                        <a:spcBef>
                          <a:spcPts val="0"/>
                        </a:spcBef>
                        <a:spcAft>
                          <a:spcPts val="800"/>
                        </a:spcAft>
                        <a:buNone/>
                      </a:pPr>
                      <a:r>
                        <a:rPr lang="en-US" sz="1500" kern="100">
                          <a:effectLst/>
                        </a:rPr>
                        <a:t> 5</a:t>
                      </a:r>
                      <a:endParaRPr lang="en-US" sz="1700"/>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algn="ctr" fontAlgn="base"/>
                      <a:r>
                        <a:rPr lang="en-US" sz="1500">
                          <a:effectLst/>
                          <a:latin typeface="Century Gothic"/>
                        </a:rPr>
                        <a:t>Done​</a:t>
                      </a:r>
                      <a:endParaRPr lang="en-US" sz="1700">
                        <a:effectLst/>
                        <a:latin typeface="Century Gothic"/>
                      </a:endParaRPr>
                    </a:p>
                  </a:txBody>
                  <a:tcPr marL="87974" marR="87974" marT="43987" marB="43987">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extLst>
                  <a:ext uri="{0D108BD9-81ED-4DB2-BD59-A6C34878D82A}">
                    <a16:rowId xmlns:a16="http://schemas.microsoft.com/office/drawing/2014/main" val="1876850984"/>
                  </a:ext>
                </a:extLst>
              </a:tr>
            </a:tbl>
          </a:graphicData>
        </a:graphic>
      </p:graphicFrame>
      <p:sp>
        <p:nvSpPr>
          <p:cNvPr id="2" name="TextBox 1">
            <a:extLst>
              <a:ext uri="{FF2B5EF4-FFF2-40B4-BE49-F238E27FC236}">
                <a16:creationId xmlns:a16="http://schemas.microsoft.com/office/drawing/2014/main" id="{8F612429-D32E-DDD2-F9DA-6DAF19291937}"/>
              </a:ext>
            </a:extLst>
          </p:cNvPr>
          <p:cNvSpPr txBox="1"/>
          <p:nvPr/>
        </p:nvSpPr>
        <p:spPr>
          <a:xfrm>
            <a:off x="11053293" y="0"/>
            <a:ext cx="1138687" cy="369332"/>
          </a:xfrm>
          <a:prstGeom prst="rect">
            <a:avLst/>
          </a:prstGeom>
          <a:solidFill>
            <a:schemeClr val="accent3"/>
          </a:solidFill>
        </p:spPr>
        <p:txBody>
          <a:bodyPr wrap="square" rtlCol="0">
            <a:spAutoFit/>
          </a:bodyPr>
          <a:lstStyle/>
          <a:p>
            <a:r>
              <a:rPr lang="en-US" dirty="0"/>
              <a:t>changed</a:t>
            </a:r>
          </a:p>
        </p:txBody>
      </p:sp>
    </p:spTree>
    <p:extLst>
      <p:ext uri="{BB962C8B-B14F-4D97-AF65-F5344CB8AC3E}">
        <p14:creationId xmlns:p14="http://schemas.microsoft.com/office/powerpoint/2010/main" val="2835464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F71DF4-8ACB-952B-9F24-0D5D526D9A69}"/>
              </a:ext>
            </a:extLst>
          </p:cNvPr>
          <p:cNvSpPr txBox="1"/>
          <p:nvPr/>
        </p:nvSpPr>
        <p:spPr>
          <a:xfrm>
            <a:off x="643467" y="643468"/>
            <a:ext cx="10905066" cy="361889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7200" b="1" cap="all">
                <a:latin typeface="+mj-lt"/>
                <a:ea typeface="+mj-ea"/>
                <a:cs typeface="+mj-cs"/>
              </a:rPr>
              <a:t>Metrics</a:t>
            </a:r>
            <a:endParaRPr lang="en-US" sz="7200" cap="all">
              <a:latin typeface="+mj-lt"/>
              <a:ea typeface="+mj-ea"/>
              <a:cs typeface="+mj-cs"/>
            </a:endParaRPr>
          </a:p>
        </p:txBody>
      </p:sp>
    </p:spTree>
    <p:extLst>
      <p:ext uri="{BB962C8B-B14F-4D97-AF65-F5344CB8AC3E}">
        <p14:creationId xmlns:p14="http://schemas.microsoft.com/office/powerpoint/2010/main" val="160134809"/>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57EBC-0B9D-67BF-3078-DA68F85D672A}"/>
              </a:ext>
            </a:extLst>
          </p:cNvPr>
          <p:cNvSpPr>
            <a:spLocks noGrp="1"/>
          </p:cNvSpPr>
          <p:nvPr>
            <p:ph type="title"/>
          </p:nvPr>
        </p:nvSpPr>
        <p:spPr>
          <a:xfrm>
            <a:off x="7056808" y="673240"/>
            <a:ext cx="4510994" cy="3446373"/>
          </a:xfrm>
          <a:noFill/>
          <a:ln w="19050">
            <a:noFill/>
            <a:prstDash val="dash"/>
          </a:ln>
        </p:spPr>
        <p:txBody>
          <a:bodyPr vert="horz" lIns="91440" tIns="45720" rIns="91440" bIns="45720" rtlCol="0" anchor="b">
            <a:normAutofit/>
          </a:bodyPr>
          <a:lstStyle/>
          <a:p>
            <a:r>
              <a:rPr lang="en-US" sz="4800"/>
              <a:t>Team Velocity Report</a:t>
            </a:r>
          </a:p>
        </p:txBody>
      </p:sp>
      <p:pic>
        <p:nvPicPr>
          <p:cNvPr id="3" name="Picture 2">
            <a:extLst>
              <a:ext uri="{FF2B5EF4-FFF2-40B4-BE49-F238E27FC236}">
                <a16:creationId xmlns:a16="http://schemas.microsoft.com/office/drawing/2014/main" id="{072EBA56-26A8-A7C3-D2FF-CA1A3B16C8B8}"/>
              </a:ext>
            </a:extLst>
          </p:cNvPr>
          <p:cNvPicPr>
            <a:picLocks noChangeAspect="1"/>
          </p:cNvPicPr>
          <p:nvPr/>
        </p:nvPicPr>
        <p:blipFill rotWithShape="1">
          <a:blip r:embed="rId2"/>
          <a:srcRect l="770" r="7331" b="2"/>
          <a:stretch/>
        </p:blipFill>
        <p:spPr>
          <a:xfrm>
            <a:off x="1293000" y="1286928"/>
            <a:ext cx="4166300" cy="4284145"/>
          </a:xfrm>
          <a:prstGeom prst="rect">
            <a:avLst/>
          </a:prstGeom>
        </p:spPr>
      </p:pic>
      <p:sp>
        <p:nvSpPr>
          <p:cNvPr id="4" name="TextBox 3">
            <a:extLst>
              <a:ext uri="{FF2B5EF4-FFF2-40B4-BE49-F238E27FC236}">
                <a16:creationId xmlns:a16="http://schemas.microsoft.com/office/drawing/2014/main" id="{09A2189D-8F0B-9ABF-1787-275093DA495B}"/>
              </a:ext>
            </a:extLst>
          </p:cNvPr>
          <p:cNvSpPr txBox="1"/>
          <p:nvPr/>
        </p:nvSpPr>
        <p:spPr>
          <a:xfrm>
            <a:off x="11053293" y="0"/>
            <a:ext cx="1138687" cy="369332"/>
          </a:xfrm>
          <a:prstGeom prst="rect">
            <a:avLst/>
          </a:prstGeom>
          <a:solidFill>
            <a:schemeClr val="accent3"/>
          </a:solidFill>
        </p:spPr>
        <p:txBody>
          <a:bodyPr wrap="square" rtlCol="0">
            <a:spAutoFit/>
          </a:bodyPr>
          <a:lstStyle/>
          <a:p>
            <a:r>
              <a:rPr lang="en-US" dirty="0"/>
              <a:t>changed</a:t>
            </a:r>
          </a:p>
        </p:txBody>
      </p:sp>
    </p:spTree>
    <p:extLst>
      <p:ext uri="{BB962C8B-B14F-4D97-AF65-F5344CB8AC3E}">
        <p14:creationId xmlns:p14="http://schemas.microsoft.com/office/powerpoint/2010/main" val="298976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57EBC-0B9D-67BF-3078-DA68F85D672A}"/>
              </a:ext>
            </a:extLst>
          </p:cNvPr>
          <p:cNvSpPr>
            <a:spLocks noGrp="1"/>
          </p:cNvSpPr>
          <p:nvPr>
            <p:ph type="title"/>
          </p:nvPr>
        </p:nvSpPr>
        <p:spPr>
          <a:xfrm>
            <a:off x="8266820" y="673240"/>
            <a:ext cx="3300981" cy="3446373"/>
          </a:xfrm>
          <a:noFill/>
          <a:ln w="19050">
            <a:noFill/>
            <a:prstDash val="dash"/>
          </a:ln>
        </p:spPr>
        <p:txBody>
          <a:bodyPr vert="horz" lIns="91440" tIns="45720" rIns="91440" bIns="45720" rtlCol="0" anchor="b">
            <a:normAutofit/>
          </a:bodyPr>
          <a:lstStyle/>
          <a:p>
            <a:pPr algn="l"/>
            <a:r>
              <a:rPr lang="en-US" sz="4400"/>
              <a:t>Team Historical Velocity Report</a:t>
            </a:r>
          </a:p>
        </p:txBody>
      </p:sp>
      <p:pic>
        <p:nvPicPr>
          <p:cNvPr id="4" name="Picture 3">
            <a:extLst>
              <a:ext uri="{FF2B5EF4-FFF2-40B4-BE49-F238E27FC236}">
                <a16:creationId xmlns:a16="http://schemas.microsoft.com/office/drawing/2014/main" id="{13FCDFC6-F880-BB12-CD28-9D92C753B721}"/>
              </a:ext>
            </a:extLst>
          </p:cNvPr>
          <p:cNvPicPr>
            <a:picLocks noChangeAspect="1"/>
          </p:cNvPicPr>
          <p:nvPr/>
        </p:nvPicPr>
        <p:blipFill rotWithShape="1">
          <a:blip r:embed="rId2"/>
          <a:srcRect l="9574" r="18762" b="2"/>
          <a:stretch/>
        </p:blipFill>
        <p:spPr>
          <a:xfrm>
            <a:off x="1293000" y="1286928"/>
            <a:ext cx="5339490" cy="4284145"/>
          </a:xfrm>
          <a:prstGeom prst="rect">
            <a:avLst/>
          </a:prstGeom>
        </p:spPr>
      </p:pic>
      <p:sp>
        <p:nvSpPr>
          <p:cNvPr id="3" name="TextBox 2">
            <a:extLst>
              <a:ext uri="{FF2B5EF4-FFF2-40B4-BE49-F238E27FC236}">
                <a16:creationId xmlns:a16="http://schemas.microsoft.com/office/drawing/2014/main" id="{48A1F5F2-B4E1-4F3A-5140-8537D9DD0C67}"/>
              </a:ext>
            </a:extLst>
          </p:cNvPr>
          <p:cNvSpPr txBox="1"/>
          <p:nvPr/>
        </p:nvSpPr>
        <p:spPr>
          <a:xfrm>
            <a:off x="11053293" y="0"/>
            <a:ext cx="1138687" cy="369332"/>
          </a:xfrm>
          <a:prstGeom prst="rect">
            <a:avLst/>
          </a:prstGeom>
          <a:solidFill>
            <a:schemeClr val="accent3"/>
          </a:solidFill>
        </p:spPr>
        <p:txBody>
          <a:bodyPr wrap="square" rtlCol="0">
            <a:spAutoFit/>
          </a:bodyPr>
          <a:lstStyle/>
          <a:p>
            <a:r>
              <a:rPr lang="en-US" dirty="0"/>
              <a:t>changed</a:t>
            </a:r>
          </a:p>
        </p:txBody>
      </p:sp>
    </p:spTree>
    <p:extLst>
      <p:ext uri="{BB962C8B-B14F-4D97-AF65-F5344CB8AC3E}">
        <p14:creationId xmlns:p14="http://schemas.microsoft.com/office/powerpoint/2010/main" val="151911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3C647BE-DD6B-B9FC-276F-3CA4788EC3A2}"/>
              </a:ext>
            </a:extLst>
          </p:cNvPr>
          <p:cNvSpPr txBox="1"/>
          <p:nvPr/>
        </p:nvSpPr>
        <p:spPr>
          <a:xfrm>
            <a:off x="685800" y="4698999"/>
            <a:ext cx="10820400" cy="82126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400" b="1" cap="all">
                <a:latin typeface="+mj-lt"/>
                <a:ea typeface="+mj-ea"/>
                <a:cs typeface="+mj-cs"/>
              </a:rPr>
              <a:t>Sprint Burndown Chart</a:t>
            </a:r>
            <a:endParaRPr lang="en-US" sz="4400" cap="all">
              <a:latin typeface="+mj-lt"/>
              <a:ea typeface="+mj-ea"/>
              <a:cs typeface="+mj-cs"/>
            </a:endParaRPr>
          </a:p>
        </p:txBody>
      </p:sp>
      <p:pic>
        <p:nvPicPr>
          <p:cNvPr id="2" name="Picture 1" descr="A line graph with red dots&#10;&#10;Description automatically generated">
            <a:extLst>
              <a:ext uri="{FF2B5EF4-FFF2-40B4-BE49-F238E27FC236}">
                <a16:creationId xmlns:a16="http://schemas.microsoft.com/office/drawing/2014/main" id="{5BCA70AE-EE3A-A2C6-4488-FE5321B8EA37}"/>
              </a:ext>
            </a:extLst>
          </p:cNvPr>
          <p:cNvPicPr>
            <a:picLocks noChangeAspect="1"/>
          </p:cNvPicPr>
          <p:nvPr/>
        </p:nvPicPr>
        <p:blipFill>
          <a:blip r:embed="rId2"/>
          <a:stretch>
            <a:fillRect/>
          </a:stretch>
        </p:blipFill>
        <p:spPr>
          <a:xfrm>
            <a:off x="635457" y="640080"/>
            <a:ext cx="9543668" cy="3602736"/>
          </a:xfrm>
          <a:prstGeom prst="rect">
            <a:avLst/>
          </a:prstGeom>
        </p:spPr>
      </p:pic>
    </p:spTree>
    <p:extLst>
      <p:ext uri="{BB962C8B-B14F-4D97-AF65-F5344CB8AC3E}">
        <p14:creationId xmlns:p14="http://schemas.microsoft.com/office/powerpoint/2010/main" val="1312486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D0102-F9E7-1C2B-2492-15345BF86F39}"/>
              </a:ext>
            </a:extLst>
          </p:cNvPr>
          <p:cNvSpPr>
            <a:spLocks noGrp="1"/>
          </p:cNvSpPr>
          <p:nvPr>
            <p:ph type="title"/>
          </p:nvPr>
        </p:nvSpPr>
        <p:spPr>
          <a:xfrm>
            <a:off x="8536277" y="673240"/>
            <a:ext cx="3031524" cy="3446373"/>
          </a:xfrm>
          <a:noFill/>
          <a:ln w="19050">
            <a:noFill/>
            <a:prstDash val="dash"/>
          </a:ln>
        </p:spPr>
        <p:txBody>
          <a:bodyPr vert="horz" lIns="91440" tIns="45720" rIns="91440" bIns="45720" rtlCol="0" anchor="b">
            <a:normAutofit/>
          </a:bodyPr>
          <a:lstStyle/>
          <a:p>
            <a:r>
              <a:rPr lang="en-US" sz="3700"/>
              <a:t>Committed and Completed Ratio </a:t>
            </a:r>
          </a:p>
        </p:txBody>
      </p:sp>
      <p:pic>
        <p:nvPicPr>
          <p:cNvPr id="3" name="Picture 2" descr="A green and white bar graph&#10;&#10;Description automatically generated">
            <a:extLst>
              <a:ext uri="{FF2B5EF4-FFF2-40B4-BE49-F238E27FC236}">
                <a16:creationId xmlns:a16="http://schemas.microsoft.com/office/drawing/2014/main" id="{449020B2-7E39-409A-329B-8E1C96FC59D6}"/>
              </a:ext>
            </a:extLst>
          </p:cNvPr>
          <p:cNvPicPr>
            <a:picLocks noChangeAspect="1"/>
          </p:cNvPicPr>
          <p:nvPr/>
        </p:nvPicPr>
        <p:blipFill rotWithShape="1">
          <a:blip r:embed="rId2"/>
          <a:srcRect t="7316" r="2" b="2"/>
          <a:stretch/>
        </p:blipFill>
        <p:spPr>
          <a:xfrm>
            <a:off x="2405" y="10"/>
            <a:ext cx="7794245" cy="6857990"/>
          </a:xfrm>
          <a:prstGeom prst="rect">
            <a:avLst/>
          </a:prstGeom>
        </p:spPr>
      </p:pic>
      <p:sp>
        <p:nvSpPr>
          <p:cNvPr id="4" name="TextBox 3">
            <a:extLst>
              <a:ext uri="{FF2B5EF4-FFF2-40B4-BE49-F238E27FC236}">
                <a16:creationId xmlns:a16="http://schemas.microsoft.com/office/drawing/2014/main" id="{039AC903-DF19-5196-E771-27709D96BDB5}"/>
              </a:ext>
            </a:extLst>
          </p:cNvPr>
          <p:cNvSpPr txBox="1"/>
          <p:nvPr/>
        </p:nvSpPr>
        <p:spPr>
          <a:xfrm>
            <a:off x="11053293" y="0"/>
            <a:ext cx="1138687" cy="369332"/>
          </a:xfrm>
          <a:prstGeom prst="rect">
            <a:avLst/>
          </a:prstGeom>
          <a:solidFill>
            <a:schemeClr val="accent3"/>
          </a:solidFill>
        </p:spPr>
        <p:txBody>
          <a:bodyPr wrap="square" rtlCol="0">
            <a:spAutoFit/>
          </a:bodyPr>
          <a:lstStyle/>
          <a:p>
            <a:r>
              <a:rPr lang="en-US" dirty="0"/>
              <a:t>changed</a:t>
            </a:r>
          </a:p>
        </p:txBody>
      </p:sp>
    </p:spTree>
    <p:extLst>
      <p:ext uri="{BB962C8B-B14F-4D97-AF65-F5344CB8AC3E}">
        <p14:creationId xmlns:p14="http://schemas.microsoft.com/office/powerpoint/2010/main" val="92124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A27A3-2870-3D19-2953-FD6C47629898}"/>
              </a:ext>
            </a:extLst>
          </p:cNvPr>
          <p:cNvSpPr>
            <a:spLocks noGrp="1"/>
          </p:cNvSpPr>
          <p:nvPr>
            <p:ph type="title"/>
          </p:nvPr>
        </p:nvSpPr>
        <p:spPr/>
        <p:txBody>
          <a:bodyPr/>
          <a:lstStyle/>
          <a:p>
            <a:r>
              <a:rPr lang="en-US" dirty="0">
                <a:solidFill>
                  <a:schemeClr val="tx1"/>
                </a:solidFill>
              </a:rPr>
              <a:t>Average Velocity</a:t>
            </a:r>
          </a:p>
        </p:txBody>
      </p:sp>
      <p:pic>
        <p:nvPicPr>
          <p:cNvPr id="5" name="Content Placeholder 4" descr="A graph of a number of blue squares&#10;&#10;Description automatically generated">
            <a:extLst>
              <a:ext uri="{FF2B5EF4-FFF2-40B4-BE49-F238E27FC236}">
                <a16:creationId xmlns:a16="http://schemas.microsoft.com/office/drawing/2014/main" id="{F3631FA7-DCDE-E684-347E-A291B67486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9048" y="2160588"/>
            <a:ext cx="6153941" cy="3881437"/>
          </a:xfrm>
        </p:spPr>
      </p:pic>
    </p:spTree>
    <p:extLst>
      <p:ext uri="{BB962C8B-B14F-4D97-AF65-F5344CB8AC3E}">
        <p14:creationId xmlns:p14="http://schemas.microsoft.com/office/powerpoint/2010/main" val="116571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F0A5D26-C434-7228-E29B-6FECF2FB9935}"/>
              </a:ext>
            </a:extLst>
          </p:cNvPr>
          <p:cNvSpPr txBox="1"/>
          <p:nvPr/>
        </p:nvSpPr>
        <p:spPr>
          <a:xfrm>
            <a:off x="841248" y="334644"/>
            <a:ext cx="10509504" cy="107691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sz="4000" b="1" kern="1200" cap="all">
                <a:solidFill>
                  <a:schemeClr val="tx1"/>
                </a:solidFill>
                <a:latin typeface="+mj-lt"/>
                <a:ea typeface="+mj-ea"/>
                <a:cs typeface="+mj-cs"/>
              </a:rPr>
              <a:t>TEAM MEMBERS</a:t>
            </a:r>
          </a:p>
        </p:txBody>
      </p:sp>
      <p:pic>
        <p:nvPicPr>
          <p:cNvPr id="4" name="Picture 4">
            <a:extLst>
              <a:ext uri="{FF2B5EF4-FFF2-40B4-BE49-F238E27FC236}">
                <a16:creationId xmlns:a16="http://schemas.microsoft.com/office/drawing/2014/main" id="{8BF614BA-302B-3CA5-4164-5B9F3A267079}"/>
              </a:ext>
            </a:extLst>
          </p:cNvPr>
          <p:cNvPicPr>
            <a:picLocks noChangeAspect="1"/>
          </p:cNvPicPr>
          <p:nvPr/>
        </p:nvPicPr>
        <p:blipFill>
          <a:blip r:embed="rId2"/>
          <a:stretch>
            <a:fillRect/>
          </a:stretch>
        </p:blipFill>
        <p:spPr>
          <a:xfrm>
            <a:off x="839494" y="2785460"/>
            <a:ext cx="1596975" cy="1613867"/>
          </a:xfrm>
          <a:prstGeom prst="rect">
            <a:avLst/>
          </a:prstGeom>
        </p:spPr>
      </p:pic>
      <p:pic>
        <p:nvPicPr>
          <p:cNvPr id="5" name="Picture 5">
            <a:extLst>
              <a:ext uri="{FF2B5EF4-FFF2-40B4-BE49-F238E27FC236}">
                <a16:creationId xmlns:a16="http://schemas.microsoft.com/office/drawing/2014/main" id="{C5A25FA0-D4FB-3C53-6922-4EF5D559420C}"/>
              </a:ext>
            </a:extLst>
          </p:cNvPr>
          <p:cNvPicPr>
            <a:picLocks noChangeAspect="1"/>
          </p:cNvPicPr>
          <p:nvPr/>
        </p:nvPicPr>
        <p:blipFill>
          <a:blip r:embed="rId3"/>
          <a:stretch>
            <a:fillRect/>
          </a:stretch>
        </p:blipFill>
        <p:spPr>
          <a:xfrm>
            <a:off x="2768336" y="2781645"/>
            <a:ext cx="1528178" cy="1613638"/>
          </a:xfrm>
          <a:prstGeom prst="rect">
            <a:avLst/>
          </a:prstGeom>
        </p:spPr>
      </p:pic>
      <p:pic>
        <p:nvPicPr>
          <p:cNvPr id="6" name="Picture 6">
            <a:extLst>
              <a:ext uri="{FF2B5EF4-FFF2-40B4-BE49-F238E27FC236}">
                <a16:creationId xmlns:a16="http://schemas.microsoft.com/office/drawing/2014/main" id="{4D07A8DE-78E5-4858-97C5-3CC73123BF25}"/>
              </a:ext>
            </a:extLst>
          </p:cNvPr>
          <p:cNvPicPr>
            <a:picLocks noChangeAspect="1"/>
          </p:cNvPicPr>
          <p:nvPr/>
        </p:nvPicPr>
        <p:blipFill>
          <a:blip r:embed="rId4"/>
          <a:stretch>
            <a:fillRect/>
          </a:stretch>
        </p:blipFill>
        <p:spPr>
          <a:xfrm>
            <a:off x="4657603" y="2789550"/>
            <a:ext cx="1592782" cy="1620326"/>
          </a:xfrm>
          <a:prstGeom prst="rect">
            <a:avLst/>
          </a:prstGeom>
        </p:spPr>
      </p:pic>
      <p:pic>
        <p:nvPicPr>
          <p:cNvPr id="9" name="Picture 9">
            <a:extLst>
              <a:ext uri="{FF2B5EF4-FFF2-40B4-BE49-F238E27FC236}">
                <a16:creationId xmlns:a16="http://schemas.microsoft.com/office/drawing/2014/main" id="{277FB4BB-702F-AF10-F44F-241BEB0F3C8F}"/>
              </a:ext>
            </a:extLst>
          </p:cNvPr>
          <p:cNvPicPr>
            <a:picLocks noChangeAspect="1"/>
          </p:cNvPicPr>
          <p:nvPr/>
        </p:nvPicPr>
        <p:blipFill>
          <a:blip r:embed="rId5"/>
          <a:stretch>
            <a:fillRect/>
          </a:stretch>
        </p:blipFill>
        <p:spPr>
          <a:xfrm>
            <a:off x="6411977" y="2786191"/>
            <a:ext cx="1585106" cy="1613503"/>
          </a:xfrm>
          <a:prstGeom prst="rect">
            <a:avLst/>
          </a:prstGeom>
        </p:spPr>
      </p:pic>
      <p:pic>
        <p:nvPicPr>
          <p:cNvPr id="17" name="Picture 18">
            <a:extLst>
              <a:ext uri="{FF2B5EF4-FFF2-40B4-BE49-F238E27FC236}">
                <a16:creationId xmlns:a16="http://schemas.microsoft.com/office/drawing/2014/main" id="{EB9F61C4-77D1-25BD-8FED-54F9C372D5C2}"/>
              </a:ext>
            </a:extLst>
          </p:cNvPr>
          <p:cNvPicPr>
            <a:picLocks noChangeAspect="1"/>
          </p:cNvPicPr>
          <p:nvPr/>
        </p:nvPicPr>
        <p:blipFill>
          <a:blip r:embed="rId6"/>
          <a:stretch>
            <a:fillRect/>
          </a:stretch>
        </p:blipFill>
        <p:spPr>
          <a:xfrm>
            <a:off x="9809502" y="2785327"/>
            <a:ext cx="1535154" cy="1612304"/>
          </a:xfrm>
          <a:prstGeom prst="rect">
            <a:avLst/>
          </a:prstGeom>
        </p:spPr>
      </p:pic>
      <p:pic>
        <p:nvPicPr>
          <p:cNvPr id="19" name="Picture 22" descr="A person posing in front of a building&#10;&#10;Description automatically generated">
            <a:extLst>
              <a:ext uri="{FF2B5EF4-FFF2-40B4-BE49-F238E27FC236}">
                <a16:creationId xmlns:a16="http://schemas.microsoft.com/office/drawing/2014/main" id="{259F513B-7F9C-0567-7486-118C0E0249F6}"/>
              </a:ext>
            </a:extLst>
          </p:cNvPr>
          <p:cNvPicPr>
            <a:picLocks noChangeAspect="1"/>
          </p:cNvPicPr>
          <p:nvPr/>
        </p:nvPicPr>
        <p:blipFill>
          <a:blip r:embed="rId7"/>
          <a:stretch>
            <a:fillRect/>
          </a:stretch>
        </p:blipFill>
        <p:spPr>
          <a:xfrm>
            <a:off x="8071116" y="2785399"/>
            <a:ext cx="1633752" cy="1612877"/>
          </a:xfrm>
          <a:prstGeom prst="rect">
            <a:avLst/>
          </a:prstGeom>
        </p:spPr>
      </p:pic>
      <p:sp>
        <p:nvSpPr>
          <p:cNvPr id="20" name="TextBox 1">
            <a:extLst>
              <a:ext uri="{FF2B5EF4-FFF2-40B4-BE49-F238E27FC236}">
                <a16:creationId xmlns:a16="http://schemas.microsoft.com/office/drawing/2014/main" id="{5227B539-4EDA-CEEF-237E-BC09443A1E31}"/>
              </a:ext>
            </a:extLst>
          </p:cNvPr>
          <p:cNvSpPr txBox="1"/>
          <p:nvPr/>
        </p:nvSpPr>
        <p:spPr>
          <a:xfrm>
            <a:off x="838200" y="4477611"/>
            <a:ext cx="1599799" cy="557598"/>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304319">
              <a:spcAft>
                <a:spcPts val="547"/>
              </a:spcAft>
            </a:pPr>
            <a:r>
              <a:rPr lang="en-US" sz="1277" b="1" kern="1200">
                <a:solidFill>
                  <a:srgbClr val="000000"/>
                </a:solidFill>
                <a:latin typeface="Calibri Light"/>
                <a:ea typeface="+mn-ea"/>
                <a:cs typeface="Calibri Light"/>
              </a:rPr>
              <a:t>Ajay Kumar</a:t>
            </a:r>
          </a:p>
          <a:p>
            <a:pPr algn="ctr" defTabSz="304319">
              <a:spcAft>
                <a:spcPts val="547"/>
              </a:spcAft>
            </a:pPr>
            <a:r>
              <a:rPr lang="en-US" sz="1277" kern="1200">
                <a:solidFill>
                  <a:srgbClr val="000000"/>
                </a:solidFill>
                <a:latin typeface="Calibri Light"/>
                <a:ea typeface="+mn-ea"/>
                <a:cs typeface="Calibri Light"/>
              </a:rPr>
              <a:t>Full Stack Developer</a:t>
            </a:r>
            <a:endParaRPr lang="en-US" sz="1400">
              <a:solidFill>
                <a:srgbClr val="000000"/>
              </a:solidFill>
              <a:latin typeface="Calibri Light"/>
              <a:cs typeface="Calibri Light"/>
            </a:endParaRPr>
          </a:p>
        </p:txBody>
      </p:sp>
      <p:sp>
        <p:nvSpPr>
          <p:cNvPr id="21" name="TextBox 1">
            <a:extLst>
              <a:ext uri="{FF2B5EF4-FFF2-40B4-BE49-F238E27FC236}">
                <a16:creationId xmlns:a16="http://schemas.microsoft.com/office/drawing/2014/main" id="{7CC153C2-67F7-8860-C7C0-2F2187FDC3B1}"/>
              </a:ext>
            </a:extLst>
          </p:cNvPr>
          <p:cNvSpPr txBox="1"/>
          <p:nvPr/>
        </p:nvSpPr>
        <p:spPr>
          <a:xfrm>
            <a:off x="2771715" y="4442427"/>
            <a:ext cx="1536032" cy="557598"/>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304319">
              <a:spcAft>
                <a:spcPts val="547"/>
              </a:spcAft>
            </a:pPr>
            <a:r>
              <a:rPr lang="en-US" sz="1277" b="1" kern="1200">
                <a:solidFill>
                  <a:srgbClr val="000000"/>
                </a:solidFill>
                <a:latin typeface="Calibri Light"/>
                <a:ea typeface="+mn-ea"/>
                <a:cs typeface="Calibri Light"/>
              </a:rPr>
              <a:t>Amarendra Reddy </a:t>
            </a:r>
          </a:p>
          <a:p>
            <a:pPr algn="ctr" defTabSz="304319">
              <a:spcAft>
                <a:spcPts val="547"/>
              </a:spcAft>
            </a:pPr>
            <a:r>
              <a:rPr lang="en-US" sz="1277" kern="1200">
                <a:solidFill>
                  <a:srgbClr val="000000"/>
                </a:solidFill>
                <a:latin typeface="Calibri Light"/>
                <a:ea typeface="+mn-ea"/>
                <a:cs typeface="Calibri Light"/>
              </a:rPr>
              <a:t> Developer</a:t>
            </a:r>
            <a:endParaRPr lang="en-US" sz="1400">
              <a:solidFill>
                <a:srgbClr val="000000"/>
              </a:solidFill>
              <a:latin typeface="Calibri Light"/>
              <a:cs typeface="Calibri Light"/>
            </a:endParaRPr>
          </a:p>
        </p:txBody>
      </p:sp>
      <p:sp>
        <p:nvSpPr>
          <p:cNvPr id="22" name="TextBox 1">
            <a:extLst>
              <a:ext uri="{FF2B5EF4-FFF2-40B4-BE49-F238E27FC236}">
                <a16:creationId xmlns:a16="http://schemas.microsoft.com/office/drawing/2014/main" id="{ADBB899E-D9E7-8B95-D823-492B87F19159}"/>
              </a:ext>
            </a:extLst>
          </p:cNvPr>
          <p:cNvSpPr txBox="1"/>
          <p:nvPr/>
        </p:nvSpPr>
        <p:spPr>
          <a:xfrm>
            <a:off x="4658339" y="4478954"/>
            <a:ext cx="1599431" cy="74954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304319">
              <a:spcAft>
                <a:spcPts val="547"/>
              </a:spcAft>
            </a:pPr>
            <a:r>
              <a:rPr lang="en-US" sz="1277" b="1" kern="1200">
                <a:solidFill>
                  <a:srgbClr val="000000"/>
                </a:solidFill>
                <a:latin typeface="Calibri Light"/>
                <a:ea typeface="+mn-ea"/>
                <a:cs typeface="Calibri Light"/>
              </a:rPr>
              <a:t>Pruthvi Raj Reddy</a:t>
            </a:r>
          </a:p>
          <a:p>
            <a:pPr algn="ctr" defTabSz="304319">
              <a:spcAft>
                <a:spcPts val="547"/>
              </a:spcAft>
            </a:pPr>
            <a:r>
              <a:rPr lang="en-US" sz="1277" kern="1200">
                <a:solidFill>
                  <a:srgbClr val="000000"/>
                </a:solidFill>
                <a:latin typeface="Calibri Light"/>
                <a:ea typeface="+mn-ea"/>
                <a:cs typeface="Calibri Light"/>
              </a:rPr>
              <a:t>Database Administrator</a:t>
            </a:r>
            <a:endParaRPr lang="en-US" sz="1400">
              <a:solidFill>
                <a:srgbClr val="000000"/>
              </a:solidFill>
              <a:latin typeface="Calibri Light"/>
              <a:cs typeface="Calibri Light"/>
            </a:endParaRPr>
          </a:p>
        </p:txBody>
      </p:sp>
      <p:sp>
        <p:nvSpPr>
          <p:cNvPr id="24" name="TextBox 1">
            <a:extLst>
              <a:ext uri="{FF2B5EF4-FFF2-40B4-BE49-F238E27FC236}">
                <a16:creationId xmlns:a16="http://schemas.microsoft.com/office/drawing/2014/main" id="{1CD325CB-6BE2-F0E8-EF8B-44B446E404D6}"/>
              </a:ext>
            </a:extLst>
          </p:cNvPr>
          <p:cNvSpPr txBox="1"/>
          <p:nvPr/>
        </p:nvSpPr>
        <p:spPr>
          <a:xfrm>
            <a:off x="6412879" y="4439450"/>
            <a:ext cx="1592048" cy="557598"/>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304319">
              <a:spcAft>
                <a:spcPts val="547"/>
              </a:spcAft>
            </a:pPr>
            <a:r>
              <a:rPr lang="en-US" sz="1277" b="1" kern="1200">
                <a:solidFill>
                  <a:srgbClr val="000000"/>
                </a:solidFill>
                <a:latin typeface="Calibri Light"/>
                <a:ea typeface="+mn-ea"/>
                <a:cs typeface="Calibri Light"/>
              </a:rPr>
              <a:t>Mounik</a:t>
            </a:r>
          </a:p>
          <a:p>
            <a:pPr algn="ctr" defTabSz="304319">
              <a:spcAft>
                <a:spcPts val="547"/>
              </a:spcAft>
            </a:pPr>
            <a:r>
              <a:rPr lang="en-US" sz="1277" kern="1200">
                <a:solidFill>
                  <a:srgbClr val="000000"/>
                </a:solidFill>
                <a:latin typeface="Calibri Light"/>
                <a:ea typeface="+mn-ea"/>
                <a:cs typeface="Calibri Light"/>
              </a:rPr>
              <a:t>Developer</a:t>
            </a:r>
            <a:endParaRPr lang="en-US" sz="1400">
              <a:solidFill>
                <a:srgbClr val="000000"/>
              </a:solidFill>
              <a:latin typeface="Calibri Light"/>
              <a:cs typeface="Calibri Light"/>
            </a:endParaRPr>
          </a:p>
        </p:txBody>
      </p:sp>
      <p:sp>
        <p:nvSpPr>
          <p:cNvPr id="25" name="TextBox 1">
            <a:extLst>
              <a:ext uri="{FF2B5EF4-FFF2-40B4-BE49-F238E27FC236}">
                <a16:creationId xmlns:a16="http://schemas.microsoft.com/office/drawing/2014/main" id="{9182B3D2-7AE9-45B1-90F4-C51410DEC971}"/>
              </a:ext>
            </a:extLst>
          </p:cNvPr>
          <p:cNvSpPr txBox="1"/>
          <p:nvPr/>
        </p:nvSpPr>
        <p:spPr>
          <a:xfrm>
            <a:off x="8070430" y="4439450"/>
            <a:ext cx="1635710" cy="557598"/>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304319">
              <a:spcAft>
                <a:spcPts val="547"/>
              </a:spcAft>
            </a:pPr>
            <a:r>
              <a:rPr lang="en-US" sz="1277" b="1" kern="1200">
                <a:solidFill>
                  <a:srgbClr val="000000"/>
                </a:solidFill>
                <a:latin typeface="Calibri Light"/>
                <a:ea typeface="+mn-ea"/>
                <a:cs typeface="Calibri Light"/>
              </a:rPr>
              <a:t>Sreeja Reddy</a:t>
            </a:r>
          </a:p>
          <a:p>
            <a:pPr algn="ctr" defTabSz="304319">
              <a:spcAft>
                <a:spcPts val="547"/>
              </a:spcAft>
            </a:pPr>
            <a:r>
              <a:rPr lang="en-US" sz="1277" kern="1200">
                <a:solidFill>
                  <a:srgbClr val="000000"/>
                </a:solidFill>
                <a:latin typeface="Calibri Light"/>
                <a:ea typeface="+mn-ea"/>
                <a:cs typeface="Calibri Light"/>
              </a:rPr>
              <a:t>Quality Analyst</a:t>
            </a:r>
            <a:endParaRPr lang="en-US" sz="1400">
              <a:solidFill>
                <a:srgbClr val="000000"/>
              </a:solidFill>
              <a:latin typeface="Calibri Light"/>
              <a:cs typeface="Calibri Light"/>
            </a:endParaRPr>
          </a:p>
        </p:txBody>
      </p:sp>
      <p:sp>
        <p:nvSpPr>
          <p:cNvPr id="26" name="TextBox 1">
            <a:extLst>
              <a:ext uri="{FF2B5EF4-FFF2-40B4-BE49-F238E27FC236}">
                <a16:creationId xmlns:a16="http://schemas.microsoft.com/office/drawing/2014/main" id="{952A564F-B36C-B83E-F40A-9516F543EA77}"/>
              </a:ext>
            </a:extLst>
          </p:cNvPr>
          <p:cNvSpPr txBox="1"/>
          <p:nvPr/>
        </p:nvSpPr>
        <p:spPr>
          <a:xfrm>
            <a:off x="9806380" y="4442956"/>
            <a:ext cx="1530556" cy="557598"/>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304319">
              <a:spcAft>
                <a:spcPts val="547"/>
              </a:spcAft>
            </a:pPr>
            <a:r>
              <a:rPr lang="en-US" sz="1277" b="1" kern="1200">
                <a:solidFill>
                  <a:srgbClr val="000000"/>
                </a:solidFill>
                <a:latin typeface="Calibri Light"/>
                <a:ea typeface="+mn-ea"/>
                <a:cs typeface="Calibri Light"/>
              </a:rPr>
              <a:t>Ravi Teja Reddy</a:t>
            </a:r>
          </a:p>
          <a:p>
            <a:pPr algn="ctr" defTabSz="304319">
              <a:spcAft>
                <a:spcPts val="547"/>
              </a:spcAft>
            </a:pPr>
            <a:r>
              <a:rPr lang="en-US" sz="1277" kern="1200">
                <a:solidFill>
                  <a:srgbClr val="000000"/>
                </a:solidFill>
                <a:latin typeface="Calibri Light"/>
                <a:ea typeface="+mn-ea"/>
                <a:cs typeface="Calibri Light"/>
              </a:rPr>
              <a:t>Developer</a:t>
            </a:r>
            <a:endParaRPr lang="en-US" sz="1400">
              <a:solidFill>
                <a:srgbClr val="000000"/>
              </a:solidFill>
              <a:latin typeface="Calibri Light"/>
              <a:cs typeface="Calibri Light"/>
            </a:endParaRPr>
          </a:p>
        </p:txBody>
      </p:sp>
    </p:spTree>
    <p:extLst>
      <p:ext uri="{BB962C8B-B14F-4D97-AF65-F5344CB8AC3E}">
        <p14:creationId xmlns:p14="http://schemas.microsoft.com/office/powerpoint/2010/main" val="1022527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98C36F5-56AD-DB45-B4E3-F68BED5EA952}"/>
              </a:ext>
            </a:extLst>
          </p:cNvPr>
          <p:cNvSpPr txBox="1"/>
          <p:nvPr/>
        </p:nvSpPr>
        <p:spPr>
          <a:xfrm>
            <a:off x="117395" y="634977"/>
            <a:ext cx="4777447" cy="1432289"/>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4000" b="1" cap="all" dirty="0">
                <a:latin typeface="+mj-lt"/>
                <a:ea typeface="+mj-ea"/>
                <a:cs typeface="+mj-cs"/>
              </a:rPr>
              <a:t>Retrospective</a:t>
            </a:r>
          </a:p>
        </p:txBody>
      </p:sp>
      <p:sp>
        <p:nvSpPr>
          <p:cNvPr id="8" name="TextBox 7">
            <a:extLst>
              <a:ext uri="{FF2B5EF4-FFF2-40B4-BE49-F238E27FC236}">
                <a16:creationId xmlns:a16="http://schemas.microsoft.com/office/drawing/2014/main" id="{C5434D43-C481-7A80-E46E-DDDD9684989C}"/>
              </a:ext>
            </a:extLst>
          </p:cNvPr>
          <p:cNvSpPr txBox="1"/>
          <p:nvPr/>
        </p:nvSpPr>
        <p:spPr>
          <a:xfrm>
            <a:off x="985140" y="2866447"/>
            <a:ext cx="7454077" cy="3589785"/>
          </a:xfrm>
          <a:prstGeom prst="rect">
            <a:avLst/>
          </a:prstGeom>
        </p:spPr>
        <p:txBody>
          <a:bodyPr vert="horz" lIns="91440" tIns="45720" rIns="91440" bIns="45720" rtlCol="0" anchor="t">
            <a:normAutofit fontScale="92500" lnSpcReduction="10000"/>
          </a:bodyPr>
          <a:lstStyle/>
          <a:p>
            <a:pPr indent="-228600" defTabSz="914400">
              <a:lnSpc>
                <a:spcPct val="90000"/>
              </a:lnSpc>
              <a:spcAft>
                <a:spcPts val="600"/>
              </a:spcAft>
              <a:buFont typeface="Arial" panose="020B0604020202020204" pitchFamily="34" charset="0"/>
              <a:buChar char="•"/>
            </a:pPr>
            <a:r>
              <a:rPr lang="en-US" sz="1700" b="1" dirty="0"/>
              <a:t>What went well</a:t>
            </a:r>
            <a:r>
              <a:rPr lang="en-US" sz="1700" dirty="0"/>
              <a:t>:</a:t>
            </a:r>
          </a:p>
          <a:p>
            <a:pPr marL="285750" indent="-228600" defTabSz="914400">
              <a:lnSpc>
                <a:spcPct val="90000"/>
              </a:lnSpc>
              <a:spcAft>
                <a:spcPts val="600"/>
              </a:spcAft>
              <a:buFont typeface="Arial" panose="020B0604020202020204" pitchFamily="34" charset="0"/>
              <a:buChar char="•"/>
            </a:pPr>
            <a:r>
              <a:rPr lang="en-US" sz="1600" dirty="0">
                <a:ea typeface="+mn-lt"/>
                <a:cs typeface="+mn-lt"/>
              </a:rPr>
              <a:t>Team successfully completed all the planned user stories or tasks during sprint</a:t>
            </a:r>
          </a:p>
          <a:p>
            <a:pPr marL="285750" indent="-228600" defTabSz="914400">
              <a:lnSpc>
                <a:spcPct val="90000"/>
              </a:lnSpc>
              <a:spcAft>
                <a:spcPts val="600"/>
              </a:spcAft>
              <a:buFont typeface="Arial" panose="020B0604020202020204" pitchFamily="34" charset="0"/>
              <a:buChar char="•"/>
            </a:pPr>
            <a:r>
              <a:rPr lang="en-US" sz="1600" dirty="0">
                <a:ea typeface="+mn-lt"/>
                <a:cs typeface="+mn-lt"/>
              </a:rPr>
              <a:t> Team's ability to quickly identify and resolve issues, blockers, or impediments during the sprint</a:t>
            </a:r>
            <a:endParaRPr lang="en-US" sz="1600" dirty="0"/>
          </a:p>
          <a:p>
            <a:pPr indent="-228600" defTabSz="914400">
              <a:lnSpc>
                <a:spcPct val="90000"/>
              </a:lnSpc>
              <a:spcAft>
                <a:spcPts val="600"/>
              </a:spcAft>
              <a:buFont typeface="Arial" panose="020B0604020202020204" pitchFamily="34" charset="0"/>
              <a:buChar char="•"/>
            </a:pPr>
            <a:endParaRPr lang="en-US" sz="1700" dirty="0"/>
          </a:p>
          <a:p>
            <a:pPr indent="-228600" defTabSz="914400">
              <a:lnSpc>
                <a:spcPct val="90000"/>
              </a:lnSpc>
              <a:spcAft>
                <a:spcPts val="600"/>
              </a:spcAft>
              <a:buFont typeface="Arial" panose="020B0604020202020204" pitchFamily="34" charset="0"/>
              <a:buChar char="•"/>
            </a:pPr>
            <a:r>
              <a:rPr lang="en-US" sz="1700" b="1" dirty="0"/>
              <a:t>What didn’t go well</a:t>
            </a:r>
            <a:r>
              <a:rPr lang="en-US" sz="1700" dirty="0"/>
              <a:t>:</a:t>
            </a:r>
          </a:p>
          <a:p>
            <a:pPr marL="285750" indent="-228600" defTabSz="914400">
              <a:lnSpc>
                <a:spcPct val="90000"/>
              </a:lnSpc>
              <a:spcAft>
                <a:spcPts val="600"/>
              </a:spcAft>
              <a:buFont typeface="Arial" panose="020B0604020202020204" pitchFamily="34" charset="0"/>
              <a:buChar char="•"/>
            </a:pPr>
            <a:r>
              <a:rPr lang="en-US" sz="1600" dirty="0">
                <a:ea typeface="+mn-lt"/>
                <a:cs typeface="+mn-lt"/>
              </a:rPr>
              <a:t>Sprint planning didn't go well at the beginning and this made it difficult to allocate resources effectively.</a:t>
            </a:r>
          </a:p>
          <a:p>
            <a:pPr marL="285750" indent="-228600" defTabSz="914400">
              <a:lnSpc>
                <a:spcPct val="90000"/>
              </a:lnSpc>
              <a:spcAft>
                <a:spcPts val="600"/>
              </a:spcAft>
              <a:buFont typeface="Arial" panose="020B0604020202020204" pitchFamily="34" charset="0"/>
              <a:buChar char="•"/>
            </a:pPr>
            <a:endParaRPr lang="en-US" sz="1700" dirty="0">
              <a:ea typeface="+mn-lt"/>
              <a:cs typeface="+mn-lt"/>
            </a:endParaRPr>
          </a:p>
          <a:p>
            <a:pPr indent="-228600" defTabSz="914400">
              <a:lnSpc>
                <a:spcPct val="90000"/>
              </a:lnSpc>
              <a:spcAft>
                <a:spcPts val="600"/>
              </a:spcAft>
              <a:buFont typeface="Arial" panose="020B0604020202020204" pitchFamily="34" charset="0"/>
              <a:buChar char="•"/>
            </a:pPr>
            <a:r>
              <a:rPr lang="en-US" sz="1700" b="1" dirty="0"/>
              <a:t>Action Steps</a:t>
            </a:r>
            <a:r>
              <a:rPr lang="en-US" sz="1700" dirty="0"/>
              <a:t>:</a:t>
            </a:r>
          </a:p>
          <a:p>
            <a:pPr marL="285750" indent="-228600" defTabSz="914400">
              <a:lnSpc>
                <a:spcPct val="90000"/>
              </a:lnSpc>
              <a:spcAft>
                <a:spcPts val="600"/>
              </a:spcAft>
              <a:buFont typeface="Arial" panose="020B0604020202020204" pitchFamily="34" charset="0"/>
              <a:buChar char="•"/>
            </a:pPr>
            <a:r>
              <a:rPr lang="en-US" sz="1600" dirty="0">
                <a:ea typeface="+mn-lt"/>
                <a:cs typeface="+mn-lt"/>
              </a:rPr>
              <a:t>Break down user stories and tasks into smaller, manageable sub-tasks.</a:t>
            </a:r>
          </a:p>
          <a:p>
            <a:pPr marL="285750" indent="-228600" defTabSz="914400">
              <a:lnSpc>
                <a:spcPct val="90000"/>
              </a:lnSpc>
              <a:spcAft>
                <a:spcPts val="600"/>
              </a:spcAft>
              <a:buFont typeface="Arial" panose="020B0604020202020204" pitchFamily="34" charset="0"/>
              <a:buChar char="•"/>
            </a:pPr>
            <a:r>
              <a:rPr lang="en-US" sz="1600" dirty="0">
                <a:ea typeface="+mn-lt"/>
                <a:cs typeface="+mn-lt"/>
              </a:rPr>
              <a:t>Clearly define sprint goals, tasks, and priorities. Conduct regular meetings to track the sprint progress</a:t>
            </a:r>
            <a:endParaRPr lang="en-US" sz="1600" dirty="0"/>
          </a:p>
          <a:p>
            <a:pPr marL="285750" indent="-228600" defTabSz="914400">
              <a:lnSpc>
                <a:spcPct val="90000"/>
              </a:lnSpc>
              <a:spcAft>
                <a:spcPts val="600"/>
              </a:spcAft>
              <a:buFont typeface="Arial" panose="020B0604020202020204" pitchFamily="34" charset="0"/>
              <a:buChar char="•"/>
            </a:pPr>
            <a:endParaRPr lang="en-US" sz="1600" dirty="0"/>
          </a:p>
          <a:p>
            <a:pPr marL="285750" indent="-228600" defTabSz="914400">
              <a:lnSpc>
                <a:spcPct val="90000"/>
              </a:lnSpc>
              <a:spcAft>
                <a:spcPts val="600"/>
              </a:spcAft>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8BF71DF4-8ACB-952B-9F24-0D5D526D9A69}"/>
              </a:ext>
            </a:extLst>
          </p:cNvPr>
          <p:cNvSpPr txBox="1"/>
          <p:nvPr/>
        </p:nvSpPr>
        <p:spPr>
          <a:xfrm>
            <a:off x="117395" y="96893"/>
            <a:ext cx="4594784" cy="767904"/>
          </a:xfrm>
          <a:prstGeom prst="rect">
            <a:avLst/>
          </a:prstGeom>
        </p:spPr>
        <p:txBody>
          <a:bodyPr vert="horz" lIns="91440" tIns="45720" rIns="91440" bIns="45720" rtlCol="0" anchor="ctr">
            <a:noAutofit/>
          </a:bodyPr>
          <a:lstStyle/>
          <a:p>
            <a:pPr>
              <a:lnSpc>
                <a:spcPct val="90000"/>
              </a:lnSpc>
              <a:spcAft>
                <a:spcPts val="600"/>
              </a:spcAft>
            </a:pPr>
            <a:endParaRPr lang="en-US"/>
          </a:p>
        </p:txBody>
      </p:sp>
    </p:spTree>
    <p:extLst>
      <p:ext uri="{BB962C8B-B14F-4D97-AF65-F5344CB8AC3E}">
        <p14:creationId xmlns:p14="http://schemas.microsoft.com/office/powerpoint/2010/main" val="3396318919"/>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42A7A99-CDC2-5961-90D0-95EE310050E2}"/>
              </a:ext>
            </a:extLst>
          </p:cNvPr>
          <p:cNvSpPr txBox="1"/>
          <p:nvPr/>
        </p:nvSpPr>
        <p:spPr>
          <a:xfrm>
            <a:off x="8169031" y="361460"/>
            <a:ext cx="2584942" cy="723575"/>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000" b="1" cap="all">
                <a:latin typeface="+mj-lt"/>
                <a:ea typeface="+mj-ea"/>
                <a:cs typeface="+mj-cs"/>
              </a:rPr>
              <a:t>Sprint 6</a:t>
            </a:r>
            <a:endParaRPr lang="en-US">
              <a:ea typeface="+mj-ea"/>
              <a:cs typeface="+mj-cs"/>
            </a:endParaRPr>
          </a:p>
        </p:txBody>
      </p:sp>
      <p:graphicFrame>
        <p:nvGraphicFramePr>
          <p:cNvPr id="4" name="Table 3">
            <a:extLst>
              <a:ext uri="{FF2B5EF4-FFF2-40B4-BE49-F238E27FC236}">
                <a16:creationId xmlns:a16="http://schemas.microsoft.com/office/drawing/2014/main" id="{402CDDAC-9808-2824-8D96-1A4C6CB7B1DD}"/>
              </a:ext>
            </a:extLst>
          </p:cNvPr>
          <p:cNvGraphicFramePr>
            <a:graphicFrameLocks noGrp="1"/>
          </p:cNvGraphicFramePr>
          <p:nvPr>
            <p:extLst>
              <p:ext uri="{D42A27DB-BD31-4B8C-83A1-F6EECF244321}">
                <p14:modId xmlns:p14="http://schemas.microsoft.com/office/powerpoint/2010/main" val="3463145739"/>
              </p:ext>
            </p:extLst>
          </p:nvPr>
        </p:nvGraphicFramePr>
        <p:xfrm>
          <a:off x="1197219" y="1716966"/>
          <a:ext cx="7905750" cy="3398518"/>
        </p:xfrm>
        <a:graphic>
          <a:graphicData uri="http://schemas.openxmlformats.org/drawingml/2006/table">
            <a:tbl>
              <a:tblPr firstRow="1" bandRow="1">
                <a:tableStyleId>{5C22544A-7EE6-4342-B048-85BDC9FD1C3A}</a:tableStyleId>
              </a:tblPr>
              <a:tblGrid>
                <a:gridCol w="1666875">
                  <a:extLst>
                    <a:ext uri="{9D8B030D-6E8A-4147-A177-3AD203B41FA5}">
                      <a16:colId xmlns:a16="http://schemas.microsoft.com/office/drawing/2014/main" val="104043032"/>
                    </a:ext>
                  </a:extLst>
                </a:gridCol>
                <a:gridCol w="4200525">
                  <a:extLst>
                    <a:ext uri="{9D8B030D-6E8A-4147-A177-3AD203B41FA5}">
                      <a16:colId xmlns:a16="http://schemas.microsoft.com/office/drawing/2014/main" val="2237302315"/>
                    </a:ext>
                  </a:extLst>
                </a:gridCol>
                <a:gridCol w="2038350">
                  <a:extLst>
                    <a:ext uri="{9D8B030D-6E8A-4147-A177-3AD203B41FA5}">
                      <a16:colId xmlns:a16="http://schemas.microsoft.com/office/drawing/2014/main" val="4089733982"/>
                    </a:ext>
                  </a:extLst>
                </a:gridCol>
              </a:tblGrid>
              <a:tr h="552450">
                <a:tc>
                  <a:txBody>
                    <a:bodyPr/>
                    <a:lstStyle/>
                    <a:p>
                      <a:pPr fontAlgn="base"/>
                      <a:r>
                        <a:rPr lang="en-US" sz="1600" b="1">
                          <a:solidFill>
                            <a:srgbClr val="FFFFFF"/>
                          </a:solidFill>
                          <a:effectLst/>
                          <a:latin typeface="Century Gothic"/>
                        </a:rPr>
                        <a:t>STORY ID​</a:t>
                      </a:r>
                      <a:endParaRPr lang="en-US" b="1">
                        <a:solidFill>
                          <a:srgbClr val="FFFFFF"/>
                        </a:solidFill>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C4220D"/>
                    </a:solidFill>
                  </a:tcPr>
                </a:tc>
                <a:tc>
                  <a:txBody>
                    <a:bodyPr/>
                    <a:lstStyle/>
                    <a:p>
                      <a:pPr fontAlgn="base"/>
                      <a:r>
                        <a:rPr lang="en-GB" sz="1600" b="1">
                          <a:solidFill>
                            <a:srgbClr val="FFFFFF"/>
                          </a:solidFill>
                          <a:effectLst/>
                          <a:latin typeface="Century Gothic"/>
                        </a:rPr>
                        <a:t>USER STORY​</a:t>
                      </a:r>
                      <a:endParaRPr lang="en-GB" b="1">
                        <a:solidFill>
                          <a:srgbClr val="FFFFFF"/>
                        </a:solidFill>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C4220D"/>
                    </a:solidFill>
                  </a:tcPr>
                </a:tc>
                <a:tc>
                  <a:txBody>
                    <a:bodyPr/>
                    <a:lstStyle/>
                    <a:p>
                      <a:pPr fontAlgn="base"/>
                      <a:r>
                        <a:rPr lang="en-US" sz="1600" b="1">
                          <a:solidFill>
                            <a:srgbClr val="FFFFFF"/>
                          </a:solidFill>
                          <a:effectLst/>
                          <a:latin typeface="Century Gothic"/>
                        </a:rPr>
                        <a:t>STORY POINTS​</a:t>
                      </a:r>
                      <a:endParaRPr lang="en-US" b="1">
                        <a:solidFill>
                          <a:srgbClr val="FFFFFF"/>
                        </a:solidFill>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C4220D"/>
                    </a:solidFill>
                  </a:tcPr>
                </a:tc>
                <a:extLst>
                  <a:ext uri="{0D108BD9-81ED-4DB2-BD59-A6C34878D82A}">
                    <a16:rowId xmlns:a16="http://schemas.microsoft.com/office/drawing/2014/main" val="2318841906"/>
                  </a:ext>
                </a:extLst>
              </a:tr>
              <a:tr h="552450">
                <a:tc>
                  <a:txBody>
                    <a:bodyPr/>
                    <a:lstStyle/>
                    <a:p>
                      <a:pPr algn="ctr" fontAlgn="base"/>
                      <a:r>
                        <a:rPr lang="en-US" sz="1600">
                          <a:effectLst/>
                          <a:latin typeface="Century Gothic"/>
                        </a:rPr>
                        <a:t>SIM-21</a:t>
                      </a:r>
                      <a:endParaRPr lang="en-US">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lvl="0" algn="ctr">
                        <a:buNone/>
                      </a:pPr>
                      <a:r>
                        <a:rPr lang="en-US" sz="1600" b="0" i="0" u="none" strike="noStrike" noProof="0">
                          <a:effectLst/>
                        </a:rPr>
                        <a:t>Enable screen sharing feature</a:t>
                      </a:r>
                      <a:endParaRPr lang="en-US" sz="1600">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tc>
                  <a:txBody>
                    <a:bodyPr/>
                    <a:lstStyle/>
                    <a:p>
                      <a:pPr algn="ctr" fontAlgn="base"/>
                      <a:r>
                        <a:rPr lang="en-US" sz="1600">
                          <a:effectLst/>
                          <a:latin typeface="Century Gothic"/>
                        </a:rPr>
                        <a:t>20​</a:t>
                      </a:r>
                      <a:endParaRPr lang="en-US">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EACCCC"/>
                    </a:solidFill>
                  </a:tcPr>
                </a:tc>
                <a:extLst>
                  <a:ext uri="{0D108BD9-81ED-4DB2-BD59-A6C34878D82A}">
                    <a16:rowId xmlns:a16="http://schemas.microsoft.com/office/drawing/2014/main" val="2556526318"/>
                  </a:ext>
                </a:extLst>
              </a:tr>
              <a:tr h="552450">
                <a:tc>
                  <a:txBody>
                    <a:bodyPr/>
                    <a:lstStyle/>
                    <a:p>
                      <a:pPr algn="ctr" fontAlgn="base"/>
                      <a:r>
                        <a:rPr lang="en-US" sz="1600">
                          <a:effectLst/>
                          <a:latin typeface="Century Gothic"/>
                        </a:rPr>
                        <a:t>SIM-39</a:t>
                      </a:r>
                      <a:endParaRPr lang="en-US">
                        <a:effectLst/>
                        <a:latin typeface="Century Gothic"/>
                      </a:endParaRP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lvl="0" algn="ctr">
                        <a:buNone/>
                      </a:pPr>
                      <a:r>
                        <a:rPr lang="en-US" sz="1600" b="0" i="0" u="none" strike="noStrike" noProof="0">
                          <a:effectLst/>
                        </a:rPr>
                        <a:t>Mark Attendance feature production deployment</a:t>
                      </a:r>
                      <a:endParaRPr lang="en-US"/>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tc>
                  <a:txBody>
                    <a:bodyPr/>
                    <a:lstStyle/>
                    <a:p>
                      <a:pPr algn="ctr" fontAlgn="base"/>
                      <a:r>
                        <a:rPr lang="en-US" sz="1600">
                          <a:effectLst/>
                          <a:latin typeface="Century Gothic"/>
                        </a:rPr>
                        <a:t>40</a:t>
                      </a:r>
                    </a:p>
                  </a:txBody>
                  <a:tcPr>
                    <a:lnL w="12383" cap="flat" cmpd="sng" algn="ctr">
                      <a:solidFill>
                        <a:srgbClr val="FFFFFF"/>
                      </a:solidFill>
                      <a:prstDash val="solid"/>
                      <a:round/>
                      <a:headEnd type="none" w="med" len="med"/>
                      <a:tailEnd type="none" w="med" len="med"/>
                    </a:lnL>
                    <a:lnR w="12383" cap="flat" cmpd="sng" algn="ctr">
                      <a:solidFill>
                        <a:srgbClr val="FFFFFF"/>
                      </a:solidFill>
                      <a:prstDash val="solid"/>
                      <a:round/>
                      <a:headEnd type="none" w="med" len="med"/>
                      <a:tailEnd type="none" w="med" len="med"/>
                    </a:lnR>
                    <a:lnT w="12383" cap="flat" cmpd="sng" algn="ctr">
                      <a:solidFill>
                        <a:srgbClr val="FFFFFF"/>
                      </a:solidFill>
                      <a:prstDash val="solid"/>
                      <a:round/>
                      <a:headEnd type="none" w="med" len="med"/>
                      <a:tailEnd type="none" w="med" len="med"/>
                    </a:lnT>
                    <a:lnB w="12383" cap="flat" cmpd="sng" algn="ctr">
                      <a:solidFill>
                        <a:srgbClr val="FFFFFF"/>
                      </a:solidFill>
                      <a:prstDash val="solid"/>
                      <a:round/>
                      <a:headEnd type="none" w="med" len="med"/>
                      <a:tailEnd type="none" w="med" len="med"/>
                    </a:lnB>
                    <a:solidFill>
                      <a:srgbClr val="F5E8E7"/>
                    </a:solidFill>
                  </a:tcPr>
                </a:tc>
                <a:extLst>
                  <a:ext uri="{0D108BD9-81ED-4DB2-BD59-A6C34878D82A}">
                    <a16:rowId xmlns:a16="http://schemas.microsoft.com/office/drawing/2014/main" val="4253457613"/>
                  </a:ext>
                </a:extLst>
              </a:tr>
              <a:tr h="552449">
                <a:tc>
                  <a:txBody>
                    <a:bodyPr/>
                    <a:lstStyle/>
                    <a:p>
                      <a:pPr lvl="0" algn="ctr">
                        <a:buNone/>
                      </a:pPr>
                      <a:r>
                        <a:rPr lang="en-US" sz="1600">
                          <a:effectLst/>
                          <a:latin typeface="Century Gothic"/>
                        </a:rPr>
                        <a:t>SIM-40</a:t>
                      </a:r>
                    </a:p>
                  </a:txBody>
                  <a:tcPr>
                    <a:lnL w="12383">
                      <a:solidFill>
                        <a:srgbClr val="FFFFFF"/>
                      </a:solidFill>
                    </a:lnL>
                    <a:lnR w="12383">
                      <a:solidFill>
                        <a:srgbClr val="FFFFFF"/>
                      </a:solidFill>
                    </a:lnR>
                    <a:lnT w="12383">
                      <a:solidFill>
                        <a:srgbClr val="FFFFFF"/>
                      </a:solidFill>
                    </a:lnT>
                    <a:lnB w="12383" cap="flat" cmpd="sng" algn="ctr">
                      <a:solidFill>
                        <a:srgbClr val="FFFFFF"/>
                      </a:solidFill>
                      <a:prstDash val="solid"/>
                      <a:round/>
                      <a:headEnd type="none" w="med" len="med"/>
                      <a:tailEnd type="none" w="med" len="med"/>
                    </a:lnB>
                    <a:solidFill>
                      <a:srgbClr val="F5E8E7"/>
                    </a:solidFill>
                  </a:tcPr>
                </a:tc>
                <a:tc>
                  <a:txBody>
                    <a:bodyPr/>
                    <a:lstStyle/>
                    <a:p>
                      <a:pPr lvl="0" algn="ctr">
                        <a:buNone/>
                      </a:pPr>
                      <a:r>
                        <a:rPr lang="en-US" sz="1600" b="0" i="0" u="none" strike="noStrike" noProof="0">
                          <a:effectLst/>
                        </a:rPr>
                        <a:t>Test live application with many users</a:t>
                      </a:r>
                      <a:endParaRPr lang="en-US"/>
                    </a:p>
                  </a:txBody>
                  <a:tcPr>
                    <a:lnL w="12383">
                      <a:solidFill>
                        <a:srgbClr val="FFFFFF"/>
                      </a:solidFill>
                    </a:lnL>
                    <a:lnR w="12383">
                      <a:solidFill>
                        <a:srgbClr val="FFFFFF"/>
                      </a:solidFill>
                    </a:lnR>
                    <a:lnT w="12383">
                      <a:solidFill>
                        <a:srgbClr val="FFFFFF"/>
                      </a:solidFill>
                    </a:lnT>
                    <a:lnB w="12383" cap="flat" cmpd="sng" algn="ctr">
                      <a:solidFill>
                        <a:srgbClr val="FFFFFF"/>
                      </a:solidFill>
                      <a:prstDash val="solid"/>
                      <a:round/>
                      <a:headEnd type="none" w="med" len="med"/>
                      <a:tailEnd type="none" w="med" len="med"/>
                    </a:lnB>
                    <a:solidFill>
                      <a:srgbClr val="F5E8E7"/>
                    </a:solidFill>
                  </a:tcPr>
                </a:tc>
                <a:tc>
                  <a:txBody>
                    <a:bodyPr/>
                    <a:lstStyle/>
                    <a:p>
                      <a:pPr lvl="0" algn="ctr">
                        <a:buNone/>
                      </a:pPr>
                      <a:r>
                        <a:rPr lang="en-US" sz="1600">
                          <a:effectLst/>
                          <a:latin typeface="Century Gothic"/>
                        </a:rPr>
                        <a:t>20</a:t>
                      </a:r>
                    </a:p>
                  </a:txBody>
                  <a:tcPr>
                    <a:lnL w="12383">
                      <a:solidFill>
                        <a:srgbClr val="FFFFFF"/>
                      </a:solidFill>
                    </a:lnL>
                    <a:lnR w="12383">
                      <a:solidFill>
                        <a:srgbClr val="FFFFFF"/>
                      </a:solidFill>
                    </a:lnR>
                    <a:lnT w="12383">
                      <a:solidFill>
                        <a:srgbClr val="FFFFFF"/>
                      </a:solidFill>
                    </a:lnT>
                    <a:lnB w="12383" cap="flat" cmpd="sng" algn="ctr">
                      <a:solidFill>
                        <a:srgbClr val="FFFFFF"/>
                      </a:solidFill>
                      <a:prstDash val="solid"/>
                      <a:round/>
                      <a:headEnd type="none" w="med" len="med"/>
                      <a:tailEnd type="none" w="med" len="med"/>
                    </a:lnB>
                    <a:solidFill>
                      <a:srgbClr val="F5E8E7"/>
                    </a:solidFill>
                  </a:tcPr>
                </a:tc>
                <a:extLst>
                  <a:ext uri="{0D108BD9-81ED-4DB2-BD59-A6C34878D82A}">
                    <a16:rowId xmlns:a16="http://schemas.microsoft.com/office/drawing/2014/main" val="2628316398"/>
                  </a:ext>
                </a:extLst>
              </a:tr>
              <a:tr h="552449">
                <a:tc>
                  <a:txBody>
                    <a:bodyPr/>
                    <a:lstStyle/>
                    <a:p>
                      <a:pPr lvl="0" algn="ctr">
                        <a:buNone/>
                      </a:pPr>
                      <a:r>
                        <a:rPr lang="en-US" sz="1600">
                          <a:effectLst/>
                          <a:latin typeface="Century Gothic"/>
                        </a:rPr>
                        <a:t>SIM-49 </a:t>
                      </a:r>
                    </a:p>
                  </a:txBody>
                  <a:tcPr>
                    <a:lnL w="12383">
                      <a:solidFill>
                        <a:srgbClr val="FFFFFF"/>
                      </a:solidFill>
                    </a:lnL>
                    <a:lnR w="12383">
                      <a:solidFill>
                        <a:srgbClr val="FFFFFF"/>
                      </a:solidFill>
                    </a:lnR>
                    <a:lnT w="12383">
                      <a:solidFill>
                        <a:srgbClr val="FFFFFF"/>
                      </a:solidFill>
                    </a:lnT>
                    <a:lnB w="12383" cap="flat" cmpd="sng" algn="ctr">
                      <a:solidFill>
                        <a:srgbClr val="FFFFFF"/>
                      </a:solidFill>
                      <a:prstDash val="solid"/>
                      <a:round/>
                      <a:headEnd type="none" w="med" len="med"/>
                      <a:tailEnd type="none" w="med" len="med"/>
                    </a:lnB>
                    <a:solidFill>
                      <a:srgbClr val="F5E8E7"/>
                    </a:solidFill>
                  </a:tcPr>
                </a:tc>
                <a:tc>
                  <a:txBody>
                    <a:bodyPr/>
                    <a:lstStyle/>
                    <a:p>
                      <a:pPr lvl="0" algn="ctr">
                        <a:buNone/>
                      </a:pPr>
                      <a:r>
                        <a:rPr lang="en-US" sz="1600" b="0" i="0" u="none" strike="noStrike" noProof="0">
                          <a:effectLst/>
                        </a:rPr>
                        <a:t>Deploy application on public server </a:t>
                      </a:r>
                      <a:endParaRPr lang="en-US"/>
                    </a:p>
                  </a:txBody>
                  <a:tcPr>
                    <a:lnL w="12383">
                      <a:solidFill>
                        <a:srgbClr val="FFFFFF"/>
                      </a:solidFill>
                    </a:lnL>
                    <a:lnR w="12383">
                      <a:solidFill>
                        <a:srgbClr val="FFFFFF"/>
                      </a:solidFill>
                    </a:lnR>
                    <a:lnT w="12383">
                      <a:solidFill>
                        <a:srgbClr val="FFFFFF"/>
                      </a:solidFill>
                    </a:lnT>
                    <a:lnB w="12383" cap="flat" cmpd="sng" algn="ctr">
                      <a:solidFill>
                        <a:srgbClr val="FFFFFF"/>
                      </a:solidFill>
                      <a:prstDash val="solid"/>
                      <a:round/>
                      <a:headEnd type="none" w="med" len="med"/>
                      <a:tailEnd type="none" w="med" len="med"/>
                    </a:lnB>
                    <a:solidFill>
                      <a:srgbClr val="F5E8E7"/>
                    </a:solidFill>
                  </a:tcPr>
                </a:tc>
                <a:tc>
                  <a:txBody>
                    <a:bodyPr/>
                    <a:lstStyle/>
                    <a:p>
                      <a:pPr lvl="0" algn="ctr">
                        <a:buNone/>
                      </a:pPr>
                      <a:r>
                        <a:rPr lang="en-US" sz="1600">
                          <a:effectLst/>
                          <a:latin typeface="Century Gothic"/>
                        </a:rPr>
                        <a:t>40</a:t>
                      </a:r>
                    </a:p>
                  </a:txBody>
                  <a:tcPr>
                    <a:lnL w="12383">
                      <a:solidFill>
                        <a:srgbClr val="FFFFFF"/>
                      </a:solidFill>
                    </a:lnL>
                    <a:lnR w="12383">
                      <a:solidFill>
                        <a:srgbClr val="FFFFFF"/>
                      </a:solidFill>
                    </a:lnR>
                    <a:lnT w="12383">
                      <a:solidFill>
                        <a:srgbClr val="FFFFFF"/>
                      </a:solidFill>
                    </a:lnT>
                    <a:lnB w="12383" cap="flat" cmpd="sng" algn="ctr">
                      <a:solidFill>
                        <a:srgbClr val="FFFFFF"/>
                      </a:solidFill>
                      <a:prstDash val="solid"/>
                      <a:round/>
                      <a:headEnd type="none" w="med" len="med"/>
                      <a:tailEnd type="none" w="med" len="med"/>
                    </a:lnB>
                    <a:solidFill>
                      <a:srgbClr val="F5E8E7"/>
                    </a:solidFill>
                  </a:tcPr>
                </a:tc>
                <a:extLst>
                  <a:ext uri="{0D108BD9-81ED-4DB2-BD59-A6C34878D82A}">
                    <a16:rowId xmlns:a16="http://schemas.microsoft.com/office/drawing/2014/main" val="2456259148"/>
                  </a:ext>
                </a:extLst>
              </a:tr>
              <a:tr h="552449">
                <a:tc>
                  <a:txBody>
                    <a:bodyPr/>
                    <a:lstStyle/>
                    <a:p>
                      <a:pPr lvl="0" algn="ctr">
                        <a:buNone/>
                      </a:pPr>
                      <a:r>
                        <a:rPr lang="en-US" sz="1600">
                          <a:effectLst/>
                          <a:latin typeface="Century Gothic"/>
                        </a:rPr>
                        <a:t>SIM-48</a:t>
                      </a:r>
                    </a:p>
                  </a:txBody>
                  <a:tcPr>
                    <a:lnL w="12383">
                      <a:solidFill>
                        <a:srgbClr val="FFFFFF"/>
                      </a:solidFill>
                    </a:lnL>
                    <a:lnR w="12383">
                      <a:solidFill>
                        <a:srgbClr val="FFFFFF"/>
                      </a:solidFill>
                    </a:lnR>
                    <a:lnT w="12383">
                      <a:solidFill>
                        <a:srgbClr val="FFFFFF"/>
                      </a:solidFill>
                    </a:lnT>
                    <a:lnB w="12383">
                      <a:solidFill>
                        <a:srgbClr val="FFFFFF"/>
                      </a:solidFill>
                    </a:lnB>
                    <a:solidFill>
                      <a:srgbClr val="F5E8E7"/>
                    </a:solidFill>
                  </a:tcPr>
                </a:tc>
                <a:tc>
                  <a:txBody>
                    <a:bodyPr/>
                    <a:lstStyle/>
                    <a:p>
                      <a:pPr lvl="0" algn="ctr">
                        <a:lnSpc>
                          <a:spcPct val="100000"/>
                        </a:lnSpc>
                        <a:spcBef>
                          <a:spcPts val="0"/>
                        </a:spcBef>
                        <a:spcAft>
                          <a:spcPts val="0"/>
                        </a:spcAft>
                        <a:buNone/>
                      </a:pPr>
                      <a:r>
                        <a:rPr lang="en-US" sz="1800" b="0" i="0">
                          <a:solidFill>
                            <a:srgbClr val="172B4D"/>
                          </a:solidFill>
                        </a:rPr>
                        <a:t>Add transcript functionality </a:t>
                      </a:r>
                      <a:endParaRPr lang="en-US"/>
                    </a:p>
                    <a:p>
                      <a:pPr lvl="0" algn="ctr">
                        <a:buNone/>
                      </a:pPr>
                      <a:endParaRPr lang="en-US" sz="1600">
                        <a:effectLst/>
                        <a:latin typeface="Century Gothic"/>
                      </a:endParaRPr>
                    </a:p>
                  </a:txBody>
                  <a:tcPr>
                    <a:lnL w="12383">
                      <a:solidFill>
                        <a:srgbClr val="FFFFFF"/>
                      </a:solidFill>
                    </a:lnL>
                    <a:lnR w="12383">
                      <a:solidFill>
                        <a:srgbClr val="FFFFFF"/>
                      </a:solidFill>
                    </a:lnR>
                    <a:lnT w="12383">
                      <a:solidFill>
                        <a:srgbClr val="FFFFFF"/>
                      </a:solidFill>
                    </a:lnT>
                    <a:lnB w="12383">
                      <a:solidFill>
                        <a:srgbClr val="FFFFFF"/>
                      </a:solidFill>
                    </a:lnB>
                    <a:solidFill>
                      <a:srgbClr val="F5E8E7"/>
                    </a:solidFill>
                  </a:tcPr>
                </a:tc>
                <a:tc>
                  <a:txBody>
                    <a:bodyPr/>
                    <a:lstStyle/>
                    <a:p>
                      <a:pPr lvl="0" algn="ctr">
                        <a:buNone/>
                      </a:pPr>
                      <a:r>
                        <a:rPr lang="en-US" sz="1600">
                          <a:effectLst/>
                          <a:latin typeface="Century Gothic"/>
                        </a:rPr>
                        <a:t>30</a:t>
                      </a:r>
                    </a:p>
                  </a:txBody>
                  <a:tcPr>
                    <a:lnL w="12383">
                      <a:solidFill>
                        <a:srgbClr val="FFFFFF"/>
                      </a:solidFill>
                    </a:lnL>
                    <a:lnR w="12383">
                      <a:solidFill>
                        <a:srgbClr val="FFFFFF"/>
                      </a:solidFill>
                    </a:lnR>
                    <a:lnT w="12383">
                      <a:solidFill>
                        <a:srgbClr val="FFFFFF"/>
                      </a:solidFill>
                    </a:lnT>
                    <a:lnB w="12383">
                      <a:solidFill>
                        <a:srgbClr val="FFFFFF"/>
                      </a:solidFill>
                    </a:lnB>
                    <a:solidFill>
                      <a:srgbClr val="F5E8E7"/>
                    </a:solidFill>
                  </a:tcPr>
                </a:tc>
                <a:extLst>
                  <a:ext uri="{0D108BD9-81ED-4DB2-BD59-A6C34878D82A}">
                    <a16:rowId xmlns:a16="http://schemas.microsoft.com/office/drawing/2014/main" val="2813588290"/>
                  </a:ext>
                </a:extLst>
              </a:tr>
            </a:tbl>
          </a:graphicData>
        </a:graphic>
      </p:graphicFrame>
      <p:sp>
        <p:nvSpPr>
          <p:cNvPr id="2" name="TextBox 1">
            <a:extLst>
              <a:ext uri="{FF2B5EF4-FFF2-40B4-BE49-F238E27FC236}">
                <a16:creationId xmlns:a16="http://schemas.microsoft.com/office/drawing/2014/main" id="{324584AB-DDC8-C7A3-B009-D00729C78A4E}"/>
              </a:ext>
            </a:extLst>
          </p:cNvPr>
          <p:cNvSpPr txBox="1"/>
          <p:nvPr/>
        </p:nvSpPr>
        <p:spPr>
          <a:xfrm>
            <a:off x="11053293" y="0"/>
            <a:ext cx="1138687" cy="369332"/>
          </a:xfrm>
          <a:prstGeom prst="rect">
            <a:avLst/>
          </a:prstGeom>
          <a:solidFill>
            <a:schemeClr val="accent3"/>
          </a:solidFill>
        </p:spPr>
        <p:txBody>
          <a:bodyPr wrap="square" rtlCol="0">
            <a:spAutoFit/>
          </a:bodyPr>
          <a:lstStyle/>
          <a:p>
            <a:r>
              <a:rPr lang="en-US" dirty="0"/>
              <a:t>changed</a:t>
            </a:r>
          </a:p>
        </p:txBody>
      </p:sp>
    </p:spTree>
    <p:extLst>
      <p:ext uri="{BB962C8B-B14F-4D97-AF65-F5344CB8AC3E}">
        <p14:creationId xmlns:p14="http://schemas.microsoft.com/office/powerpoint/2010/main" val="2169476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3C647BE-DD6B-B9FC-276F-3CA4788EC3A2}"/>
              </a:ext>
            </a:extLst>
          </p:cNvPr>
          <p:cNvSpPr txBox="1"/>
          <p:nvPr/>
        </p:nvSpPr>
        <p:spPr>
          <a:xfrm>
            <a:off x="8536277" y="673240"/>
            <a:ext cx="3031524" cy="3446373"/>
          </a:xfrm>
          <a:prstGeom prst="rect">
            <a:avLst/>
          </a:prstGeom>
          <a:noFill/>
          <a:ln w="19050">
            <a:noFill/>
            <a:prstDash val="dash"/>
          </a:ln>
        </p:spPr>
        <p:txBody>
          <a:bodyPr vert="horz" lIns="91440" tIns="45720" rIns="91440" bIns="45720" rtlCol="0" anchor="b">
            <a:normAutofit/>
          </a:bodyPr>
          <a:lstStyle/>
          <a:p>
            <a:pPr algn="r" defTabSz="914400">
              <a:lnSpc>
                <a:spcPct val="90000"/>
              </a:lnSpc>
              <a:spcBef>
                <a:spcPct val="0"/>
              </a:spcBef>
              <a:spcAft>
                <a:spcPts val="600"/>
              </a:spcAft>
            </a:pPr>
            <a:r>
              <a:rPr lang="en-US" sz="4800" cap="all">
                <a:latin typeface="+mj-lt"/>
                <a:ea typeface="+mj-ea"/>
                <a:cs typeface="+mj-cs"/>
              </a:rPr>
              <a:t>Group call </a:t>
            </a:r>
          </a:p>
        </p:txBody>
      </p:sp>
      <p:pic>
        <p:nvPicPr>
          <p:cNvPr id="27" name="Picture 26" descr="One in a crowd">
            <a:extLst>
              <a:ext uri="{FF2B5EF4-FFF2-40B4-BE49-F238E27FC236}">
                <a16:creationId xmlns:a16="http://schemas.microsoft.com/office/drawing/2014/main" id="{431F95C9-7EFD-D0C2-3BC7-4B2AAA060C47}"/>
              </a:ext>
            </a:extLst>
          </p:cNvPr>
          <p:cNvPicPr>
            <a:picLocks noChangeAspect="1"/>
          </p:cNvPicPr>
          <p:nvPr/>
        </p:nvPicPr>
        <p:blipFill rotWithShape="1">
          <a:blip r:embed="rId2"/>
          <a:srcRect l="11739" r="3022"/>
          <a:stretch/>
        </p:blipFill>
        <p:spPr>
          <a:xfrm>
            <a:off x="2405" y="10"/>
            <a:ext cx="7794245" cy="6857990"/>
          </a:xfrm>
          <a:prstGeom prst="rect">
            <a:avLst/>
          </a:prstGeom>
        </p:spPr>
      </p:pic>
    </p:spTree>
    <p:extLst>
      <p:ext uri="{BB962C8B-B14F-4D97-AF65-F5344CB8AC3E}">
        <p14:creationId xmlns:p14="http://schemas.microsoft.com/office/powerpoint/2010/main" val="451606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screen shot of a person's face&#10;&#10;Description automatically generated with low confidence">
            <a:extLst>
              <a:ext uri="{FF2B5EF4-FFF2-40B4-BE49-F238E27FC236}">
                <a16:creationId xmlns:a16="http://schemas.microsoft.com/office/drawing/2014/main" id="{AE2FB939-005E-C234-1B9F-82C788E81D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6464" y="1351090"/>
            <a:ext cx="9159072" cy="5372981"/>
          </a:xfrm>
          <a:prstGeom prst="rect">
            <a:avLst/>
          </a:prstGeom>
        </p:spPr>
      </p:pic>
    </p:spTree>
    <p:extLst>
      <p:ext uri="{BB962C8B-B14F-4D97-AF65-F5344CB8AC3E}">
        <p14:creationId xmlns:p14="http://schemas.microsoft.com/office/powerpoint/2010/main" val="1279118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38ADAD-EC29-063C-E7F8-EBA5BF54BAC3}"/>
              </a:ext>
            </a:extLst>
          </p:cNvPr>
          <p:cNvSpPr txBox="1"/>
          <p:nvPr/>
        </p:nvSpPr>
        <p:spPr>
          <a:xfrm>
            <a:off x="282102" y="2003899"/>
            <a:ext cx="6478621" cy="118422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a:solidFill>
                  <a:schemeClr val="bg1"/>
                </a:solidFill>
                <a:latin typeface="+mj-lt"/>
                <a:ea typeface="+mj-ea"/>
                <a:cs typeface="+mj-cs"/>
              </a:rPr>
              <a:t>Mark Attendance/verify</a:t>
            </a:r>
          </a:p>
          <a:p>
            <a:pPr>
              <a:lnSpc>
                <a:spcPct val="90000"/>
              </a:lnSpc>
              <a:spcBef>
                <a:spcPct val="0"/>
              </a:spcBef>
              <a:spcAft>
                <a:spcPts val="600"/>
              </a:spcAft>
            </a:pPr>
            <a:endParaRPr lang="en-US" sz="4400" b="1">
              <a:solidFill>
                <a:schemeClr val="bg1"/>
              </a:solidFill>
              <a:latin typeface="+mj-lt"/>
              <a:ea typeface="+mj-ea"/>
              <a:cs typeface="Calibri Light"/>
            </a:endParaRPr>
          </a:p>
        </p:txBody>
      </p:sp>
      <p:sp>
        <p:nvSpPr>
          <p:cNvPr id="11" name="TextBox 10">
            <a:extLst>
              <a:ext uri="{FF2B5EF4-FFF2-40B4-BE49-F238E27FC236}">
                <a16:creationId xmlns:a16="http://schemas.microsoft.com/office/drawing/2014/main" id="{35F57DFB-7E08-EE75-0E84-1FE08EB5DB45}"/>
              </a:ext>
            </a:extLst>
          </p:cNvPr>
          <p:cNvSpPr txBox="1"/>
          <p:nvPr/>
        </p:nvSpPr>
        <p:spPr>
          <a:xfrm>
            <a:off x="590719" y="2330505"/>
            <a:ext cx="5278066" cy="3979585"/>
          </a:xfrm>
          <a:prstGeom prst="rect">
            <a:avLst/>
          </a:prstGeom>
        </p:spPr>
        <p:txBody>
          <a:bodyPr rot="0" spcFirstLastPara="0" vertOverflow="overflow" horzOverflow="overflow" vert="horz" lIns="91440" tIns="45720" rIns="91440" bIns="45720" numCol="1" spcCol="0" rtlCol="0" fromWordArt="0" anchor="ctr" anchorCtr="0" forceAA="0" compatLnSpc="1">
            <a:normAutofit/>
          </a:bodyPr>
          <a:lstStyle/>
          <a:p>
            <a:pPr indent="-228600">
              <a:lnSpc>
                <a:spcPct val="90000"/>
              </a:lnSpc>
              <a:spcAft>
                <a:spcPts val="600"/>
              </a:spcAft>
              <a:buFont typeface="Arial" panose="020B0604020202020204" pitchFamily="34" charset="0"/>
              <a:buChar char="•"/>
            </a:pPr>
            <a:r>
              <a:rPr lang="en-US" sz="1800">
                <a:solidFill>
                  <a:schemeClr val="bg1"/>
                </a:solidFill>
              </a:rPr>
              <a:t>This screen allows user to capture the photo and verify that it is the same user or not</a:t>
            </a:r>
            <a:endParaRPr lang="en-US">
              <a:solidFill>
                <a:schemeClr val="bg1"/>
              </a:solidFill>
              <a:cs typeface="Calibri"/>
            </a:endParaRPr>
          </a:p>
        </p:txBody>
      </p:sp>
      <p:pic>
        <p:nvPicPr>
          <p:cNvPr id="2" name="Picture 1" descr="Graphical user interface, text&#10;&#10;Description automatically generated">
            <a:extLst>
              <a:ext uri="{FF2B5EF4-FFF2-40B4-BE49-F238E27FC236}">
                <a16:creationId xmlns:a16="http://schemas.microsoft.com/office/drawing/2014/main" id="{CA9A7EDA-B2C1-B2E2-908E-8D17A1E572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 b="390"/>
          <a:stretch/>
        </p:blipFill>
        <p:spPr>
          <a:xfrm>
            <a:off x="7083423" y="581892"/>
            <a:ext cx="4397433" cy="2518756"/>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D37A882E-B213-25FA-D840-0F4F012923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1" r="1" b="1"/>
          <a:stretch/>
        </p:blipFill>
        <p:spPr>
          <a:xfrm>
            <a:off x="7083423" y="3707894"/>
            <a:ext cx="4395569" cy="2518756"/>
          </a:xfrm>
          <a:prstGeom prst="rect">
            <a:avLst/>
          </a:prstGeom>
        </p:spPr>
      </p:pic>
    </p:spTree>
    <p:extLst>
      <p:ext uri="{BB962C8B-B14F-4D97-AF65-F5344CB8AC3E}">
        <p14:creationId xmlns:p14="http://schemas.microsoft.com/office/powerpoint/2010/main" val="2559504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519DB-D6A7-760D-97C0-9CCE0715063A}"/>
              </a:ext>
            </a:extLst>
          </p:cNvPr>
          <p:cNvSpPr>
            <a:spLocks noGrp="1"/>
          </p:cNvSpPr>
          <p:nvPr>
            <p:ph type="title"/>
          </p:nvPr>
        </p:nvSpPr>
        <p:spPr/>
        <p:txBody>
          <a:bodyPr/>
          <a:lstStyle/>
          <a:p>
            <a:r>
              <a:rPr lang="en-US" dirty="0">
                <a:solidFill>
                  <a:schemeClr val="tx1"/>
                </a:solidFill>
              </a:rPr>
              <a:t>API for login and signup</a:t>
            </a:r>
          </a:p>
        </p:txBody>
      </p:sp>
      <p:pic>
        <p:nvPicPr>
          <p:cNvPr id="5" name="Content Placeholder 4" descr="A screenshot of a computer program&#10;&#10;Description automatically generated">
            <a:extLst>
              <a:ext uri="{FF2B5EF4-FFF2-40B4-BE49-F238E27FC236}">
                <a16:creationId xmlns:a16="http://schemas.microsoft.com/office/drawing/2014/main" id="{76A162A5-3E6E-347D-C3B1-DE11D9A3F7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945" y="1930400"/>
            <a:ext cx="5016256" cy="4927600"/>
          </a:xfrm>
        </p:spPr>
      </p:pic>
      <p:pic>
        <p:nvPicPr>
          <p:cNvPr id="4" name="Picture 3" descr="A screenshot of a computer&#10;&#10;Description automatically generated">
            <a:extLst>
              <a:ext uri="{FF2B5EF4-FFF2-40B4-BE49-F238E27FC236}">
                <a16:creationId xmlns:a16="http://schemas.microsoft.com/office/drawing/2014/main" id="{1459FE7C-87B8-B5DF-C3E6-4C92D59CE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9372" y="748748"/>
            <a:ext cx="3632458" cy="5921298"/>
          </a:xfrm>
          <a:prstGeom prst="rect">
            <a:avLst/>
          </a:prstGeom>
        </p:spPr>
      </p:pic>
    </p:spTree>
    <p:extLst>
      <p:ext uri="{BB962C8B-B14F-4D97-AF65-F5344CB8AC3E}">
        <p14:creationId xmlns:p14="http://schemas.microsoft.com/office/powerpoint/2010/main" val="3625496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E1AB-DF6A-80DD-5416-7F216699EE4B}"/>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Api’s</a:t>
            </a:r>
          </a:p>
        </p:txBody>
      </p:sp>
      <p:pic>
        <p:nvPicPr>
          <p:cNvPr id="5" name="Picture 4">
            <a:extLst>
              <a:ext uri="{FF2B5EF4-FFF2-40B4-BE49-F238E27FC236}">
                <a16:creationId xmlns:a16="http://schemas.microsoft.com/office/drawing/2014/main" id="{254B4E29-8AF8-0DAE-DF8C-D9BB08C17860}"/>
              </a:ext>
            </a:extLst>
          </p:cNvPr>
          <p:cNvPicPr>
            <a:picLocks noChangeAspect="1"/>
          </p:cNvPicPr>
          <p:nvPr/>
        </p:nvPicPr>
        <p:blipFill rotWithShape="1">
          <a:blip r:embed="rId2"/>
          <a:srcRect r="31524" b="-1"/>
          <a:stretch/>
        </p:blipFill>
        <p:spPr>
          <a:xfrm>
            <a:off x="5922492" y="964118"/>
            <a:ext cx="5536001" cy="4871011"/>
          </a:xfrm>
          <a:prstGeom prst="rect">
            <a:avLst/>
          </a:prstGeom>
        </p:spPr>
      </p:pic>
    </p:spTree>
    <p:extLst>
      <p:ext uri="{BB962C8B-B14F-4D97-AF65-F5344CB8AC3E}">
        <p14:creationId xmlns:p14="http://schemas.microsoft.com/office/powerpoint/2010/main" val="2662511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A239E-B1B1-EE96-4290-59EB5C3D8AE3}"/>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a:t>API’s</a:t>
            </a:r>
          </a:p>
        </p:txBody>
      </p:sp>
      <p:pic>
        <p:nvPicPr>
          <p:cNvPr id="7" name="Picture 6">
            <a:extLst>
              <a:ext uri="{FF2B5EF4-FFF2-40B4-BE49-F238E27FC236}">
                <a16:creationId xmlns:a16="http://schemas.microsoft.com/office/drawing/2014/main" id="{0723717D-E1E1-2AC0-4957-E52D088DD73C}"/>
              </a:ext>
            </a:extLst>
          </p:cNvPr>
          <p:cNvPicPr>
            <a:picLocks noChangeAspect="1"/>
          </p:cNvPicPr>
          <p:nvPr/>
        </p:nvPicPr>
        <p:blipFill>
          <a:blip r:embed="rId2"/>
          <a:stretch>
            <a:fillRect/>
          </a:stretch>
        </p:blipFill>
        <p:spPr>
          <a:xfrm>
            <a:off x="680854" y="858525"/>
            <a:ext cx="3413798" cy="5211906"/>
          </a:xfrm>
          <a:prstGeom prst="rect">
            <a:avLst/>
          </a:prstGeom>
        </p:spPr>
      </p:pic>
      <p:pic>
        <p:nvPicPr>
          <p:cNvPr id="5" name="Picture 4">
            <a:extLst>
              <a:ext uri="{FF2B5EF4-FFF2-40B4-BE49-F238E27FC236}">
                <a16:creationId xmlns:a16="http://schemas.microsoft.com/office/drawing/2014/main" id="{C42C3A2E-2741-CE11-02E9-1F31DDF2A7BA}"/>
              </a:ext>
            </a:extLst>
          </p:cNvPr>
          <p:cNvPicPr>
            <a:picLocks noChangeAspect="1"/>
          </p:cNvPicPr>
          <p:nvPr/>
        </p:nvPicPr>
        <p:blipFill>
          <a:blip r:embed="rId3"/>
          <a:stretch>
            <a:fillRect/>
          </a:stretch>
        </p:blipFill>
        <p:spPr>
          <a:xfrm>
            <a:off x="4457706" y="1958220"/>
            <a:ext cx="3685032" cy="3012513"/>
          </a:xfrm>
          <a:prstGeom prst="rect">
            <a:avLst/>
          </a:prstGeom>
        </p:spPr>
      </p:pic>
    </p:spTree>
    <p:extLst>
      <p:ext uri="{BB962C8B-B14F-4D97-AF65-F5344CB8AC3E}">
        <p14:creationId xmlns:p14="http://schemas.microsoft.com/office/powerpoint/2010/main" val="589348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36CED-EBDB-2F9F-AAE6-7B5953C901C1}"/>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a:t>Api’s</a:t>
            </a:r>
          </a:p>
        </p:txBody>
      </p:sp>
      <p:pic>
        <p:nvPicPr>
          <p:cNvPr id="5" name="Picture 4">
            <a:extLst>
              <a:ext uri="{FF2B5EF4-FFF2-40B4-BE49-F238E27FC236}">
                <a16:creationId xmlns:a16="http://schemas.microsoft.com/office/drawing/2014/main" id="{E8C6F6CF-6D91-4A2A-67E5-5948035DEEF1}"/>
              </a:ext>
            </a:extLst>
          </p:cNvPr>
          <p:cNvPicPr>
            <a:picLocks noChangeAspect="1"/>
          </p:cNvPicPr>
          <p:nvPr/>
        </p:nvPicPr>
        <p:blipFill>
          <a:blip r:embed="rId2"/>
          <a:stretch>
            <a:fillRect/>
          </a:stretch>
        </p:blipFill>
        <p:spPr>
          <a:xfrm>
            <a:off x="732973" y="858525"/>
            <a:ext cx="3309560" cy="5211906"/>
          </a:xfrm>
          <a:prstGeom prst="rect">
            <a:avLst/>
          </a:prstGeom>
        </p:spPr>
      </p:pic>
      <p:pic>
        <p:nvPicPr>
          <p:cNvPr id="7" name="Picture 6">
            <a:extLst>
              <a:ext uri="{FF2B5EF4-FFF2-40B4-BE49-F238E27FC236}">
                <a16:creationId xmlns:a16="http://schemas.microsoft.com/office/drawing/2014/main" id="{CCDE7C7A-C324-AB86-8D59-DD8854BC732F}"/>
              </a:ext>
            </a:extLst>
          </p:cNvPr>
          <p:cNvPicPr>
            <a:picLocks noChangeAspect="1"/>
          </p:cNvPicPr>
          <p:nvPr/>
        </p:nvPicPr>
        <p:blipFill>
          <a:blip r:embed="rId3"/>
          <a:stretch>
            <a:fillRect/>
          </a:stretch>
        </p:blipFill>
        <p:spPr>
          <a:xfrm>
            <a:off x="4457706" y="2819597"/>
            <a:ext cx="3685032" cy="1289760"/>
          </a:xfrm>
          <a:prstGeom prst="rect">
            <a:avLst/>
          </a:prstGeom>
        </p:spPr>
      </p:pic>
    </p:spTree>
    <p:extLst>
      <p:ext uri="{BB962C8B-B14F-4D97-AF65-F5344CB8AC3E}">
        <p14:creationId xmlns:p14="http://schemas.microsoft.com/office/powerpoint/2010/main" val="1127999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985300-62FA-3413-593B-4C4078D2C2FF}"/>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Lst>
          </a:blip>
          <a:srcRect t="3270" r="9090" b="15701"/>
          <a:stretch/>
        </p:blipFill>
        <p:spPr>
          <a:xfrm>
            <a:off x="5279366" y="10"/>
            <a:ext cx="6912634" cy="6857990"/>
          </a:xfrm>
          <a:prstGeom prst="rect">
            <a:avLst/>
          </a:prstGeom>
        </p:spPr>
      </p:pic>
      <p:sp>
        <p:nvSpPr>
          <p:cNvPr id="6" name="TextBox 5">
            <a:extLst>
              <a:ext uri="{FF2B5EF4-FFF2-40B4-BE49-F238E27FC236}">
                <a16:creationId xmlns:a16="http://schemas.microsoft.com/office/drawing/2014/main" id="{A8758059-ED69-DCDE-B3D7-A59468CE9546}"/>
              </a:ext>
            </a:extLst>
          </p:cNvPr>
          <p:cNvSpPr txBox="1"/>
          <p:nvPr/>
        </p:nvSpPr>
        <p:spPr>
          <a:xfrm>
            <a:off x="371094" y="1161288"/>
            <a:ext cx="3438144" cy="1124712"/>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800" cap="all">
                <a:solidFill>
                  <a:schemeClr val="bg1"/>
                </a:solidFill>
                <a:latin typeface="+mj-lt"/>
                <a:ea typeface="+mj-ea"/>
                <a:cs typeface="+mj-cs"/>
              </a:rPr>
              <a:t>WIKI PAGE</a:t>
            </a:r>
          </a:p>
        </p:txBody>
      </p:sp>
      <p:sp>
        <p:nvSpPr>
          <p:cNvPr id="4" name="TextBox 3">
            <a:hlinkClick r:id="rId4"/>
            <a:extLst>
              <a:ext uri="{FF2B5EF4-FFF2-40B4-BE49-F238E27FC236}">
                <a16:creationId xmlns:a16="http://schemas.microsoft.com/office/drawing/2014/main" id="{83D0A58F-4184-1717-72F0-2A7C30E71FAA}"/>
              </a:ext>
            </a:extLst>
          </p:cNvPr>
          <p:cNvSpPr txBox="1"/>
          <p:nvPr/>
        </p:nvSpPr>
        <p:spPr>
          <a:xfrm>
            <a:off x="371093" y="2718054"/>
            <a:ext cx="5296461" cy="3207258"/>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1700" dirty="0">
                <a:solidFill>
                  <a:schemeClr val="bg1"/>
                </a:solidFill>
                <a:hlinkClick r:id="rId4"/>
              </a:rPr>
              <a:t>https://github.com/htmw/SimplyOnline/wiki</a:t>
            </a:r>
            <a:r>
              <a:rPr lang="en-US" sz="1700" dirty="0">
                <a:solidFill>
                  <a:schemeClr val="bg1"/>
                </a:solidFill>
              </a:rPr>
              <a:t> </a:t>
            </a:r>
          </a:p>
        </p:txBody>
      </p:sp>
    </p:spTree>
    <p:extLst>
      <p:ext uri="{BB962C8B-B14F-4D97-AF65-F5344CB8AC3E}">
        <p14:creationId xmlns:p14="http://schemas.microsoft.com/office/powerpoint/2010/main" val="464614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A57D5-759D-5440-334C-E455EE626B2A}"/>
              </a:ext>
            </a:extLst>
          </p:cNvPr>
          <p:cNvSpPr>
            <a:spLocks noGrp="1"/>
          </p:cNvSpPr>
          <p:nvPr>
            <p:ph type="title"/>
          </p:nvPr>
        </p:nvSpPr>
        <p:spPr>
          <a:xfrm>
            <a:off x="479394" y="1070800"/>
            <a:ext cx="3939688" cy="5583126"/>
          </a:xfrm>
        </p:spPr>
        <p:txBody>
          <a:bodyPr>
            <a:normAutofit/>
          </a:bodyPr>
          <a:lstStyle/>
          <a:p>
            <a:pPr algn="r"/>
            <a:r>
              <a:rPr lang="en-US" sz="5000" b="1">
                <a:latin typeface="Calibri"/>
                <a:ea typeface="Calibri"/>
                <a:cs typeface="Calibri"/>
              </a:rPr>
              <a:t>Improvement from Professor’s feedback</a:t>
            </a:r>
          </a:p>
        </p:txBody>
      </p:sp>
      <p:graphicFrame>
        <p:nvGraphicFramePr>
          <p:cNvPr id="6" name="Content Placeholder 2">
            <a:extLst>
              <a:ext uri="{FF2B5EF4-FFF2-40B4-BE49-F238E27FC236}">
                <a16:creationId xmlns:a16="http://schemas.microsoft.com/office/drawing/2014/main" id="{9D2B65B5-9D2E-B02A-7630-49AB6DD5A0DE}"/>
              </a:ext>
            </a:extLst>
          </p:cNvPr>
          <p:cNvGraphicFramePr>
            <a:graphicFrameLocks noGrp="1"/>
          </p:cNvGraphicFramePr>
          <p:nvPr>
            <p:ph idx="1"/>
            <p:extLst>
              <p:ext uri="{D42A27DB-BD31-4B8C-83A1-F6EECF244321}">
                <p14:modId xmlns:p14="http://schemas.microsoft.com/office/powerpoint/2010/main" val="4041550844"/>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15880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8758059-ED69-DCDE-B3D7-A59468CE9546}"/>
              </a:ext>
            </a:extLst>
          </p:cNvPr>
          <p:cNvSpPr txBox="1"/>
          <p:nvPr/>
        </p:nvSpPr>
        <p:spPr>
          <a:xfrm>
            <a:off x="6513788" y="365125"/>
            <a:ext cx="4840010" cy="1807305"/>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b="1" cap="all">
                <a:latin typeface="+mj-lt"/>
                <a:ea typeface="+mj-ea"/>
                <a:cs typeface="+mj-cs"/>
              </a:rPr>
              <a:t>Demo Link</a:t>
            </a:r>
          </a:p>
        </p:txBody>
      </p:sp>
      <p:pic>
        <p:nvPicPr>
          <p:cNvPr id="3" name="Picture 2">
            <a:extLst>
              <a:ext uri="{FF2B5EF4-FFF2-40B4-BE49-F238E27FC236}">
                <a16:creationId xmlns:a16="http://schemas.microsoft.com/office/drawing/2014/main" id="{12985300-62FA-3413-593B-4C4078D2C2FF}"/>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Lst>
          </a:blip>
          <a:srcRect l="7931" r="12913"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extBox 1">
            <a:hlinkClick r:id="rId4"/>
            <a:extLst>
              <a:ext uri="{FF2B5EF4-FFF2-40B4-BE49-F238E27FC236}">
                <a16:creationId xmlns:a16="http://schemas.microsoft.com/office/drawing/2014/main" id="{4EC0F758-1B41-6568-E98D-3B40E778D125}"/>
              </a:ext>
            </a:extLst>
          </p:cNvPr>
          <p:cNvSpPr txBox="1"/>
          <p:nvPr/>
        </p:nvSpPr>
        <p:spPr>
          <a:xfrm>
            <a:off x="6513788" y="2333297"/>
            <a:ext cx="4840010" cy="3843666"/>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228600" defTabSz="914400">
              <a:lnSpc>
                <a:spcPct val="90000"/>
              </a:lnSpc>
              <a:spcAft>
                <a:spcPts val="600"/>
              </a:spcAft>
              <a:buFont typeface="Arial" panose="020B0604020202020204" pitchFamily="34" charset="0"/>
              <a:buChar char="•"/>
            </a:pPr>
            <a:r>
              <a:rPr lang="en-US" sz="2000" dirty="0">
                <a:hlinkClick r:id="rId5"/>
              </a:rPr>
              <a:t>YouTube</a:t>
            </a:r>
            <a:endParaRPr lang="en-US" sz="2000" dirty="0"/>
          </a:p>
        </p:txBody>
      </p:sp>
    </p:spTree>
    <p:extLst>
      <p:ext uri="{BB962C8B-B14F-4D97-AF65-F5344CB8AC3E}">
        <p14:creationId xmlns:p14="http://schemas.microsoft.com/office/powerpoint/2010/main" val="116190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731CBE-C238-6203-AE22-BEEBCED0D815}"/>
              </a:ext>
            </a:extLst>
          </p:cNvPr>
          <p:cNvSpPr txBox="1"/>
          <p:nvPr/>
        </p:nvSpPr>
        <p:spPr>
          <a:xfrm>
            <a:off x="3854450" y="965200"/>
            <a:ext cx="7372350" cy="340468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6000" cap="all">
                <a:latin typeface="+mj-lt"/>
                <a:ea typeface="+mj-ea"/>
                <a:cs typeface="+mj-cs"/>
              </a:rPr>
              <a:t>Thank You</a:t>
            </a:r>
          </a:p>
        </p:txBody>
      </p:sp>
    </p:spTree>
    <p:extLst>
      <p:ext uri="{BB962C8B-B14F-4D97-AF65-F5344CB8AC3E}">
        <p14:creationId xmlns:p14="http://schemas.microsoft.com/office/powerpoint/2010/main" val="193802706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CA3F-CCC1-AC95-4981-F1AD7BBA1842}"/>
              </a:ext>
            </a:extLst>
          </p:cNvPr>
          <p:cNvSpPr>
            <a:spLocks noGrp="1"/>
          </p:cNvSpPr>
          <p:nvPr>
            <p:ph type="title"/>
          </p:nvPr>
        </p:nvSpPr>
        <p:spPr>
          <a:xfrm>
            <a:off x="761803" y="350196"/>
            <a:ext cx="4646904" cy="1624520"/>
          </a:xfrm>
        </p:spPr>
        <p:txBody>
          <a:bodyPr anchor="ctr">
            <a:normAutofit/>
          </a:bodyPr>
          <a:lstStyle/>
          <a:p>
            <a:r>
              <a:rPr lang="en-US" sz="4000" b="1"/>
              <a:t>Project Description</a:t>
            </a:r>
            <a:endParaRPr lang="en-US" sz="4000" b="1">
              <a:cs typeface="Calibri Light"/>
            </a:endParaRPr>
          </a:p>
        </p:txBody>
      </p:sp>
      <p:sp>
        <p:nvSpPr>
          <p:cNvPr id="3" name="Content Placeholder 2">
            <a:extLst>
              <a:ext uri="{FF2B5EF4-FFF2-40B4-BE49-F238E27FC236}">
                <a16:creationId xmlns:a16="http://schemas.microsoft.com/office/drawing/2014/main" id="{447A96F4-7C69-B20D-49D9-BB745ADCA589}"/>
              </a:ext>
            </a:extLst>
          </p:cNvPr>
          <p:cNvSpPr>
            <a:spLocks noGrp="1"/>
          </p:cNvSpPr>
          <p:nvPr>
            <p:ph idx="1"/>
          </p:nvPr>
        </p:nvSpPr>
        <p:spPr>
          <a:xfrm>
            <a:off x="761802" y="2743200"/>
            <a:ext cx="4646905" cy="3613149"/>
          </a:xfrm>
        </p:spPr>
        <p:txBody>
          <a:bodyPr vert="horz" lIns="91440" tIns="45720" rIns="91440" bIns="45720" rtlCol="0" anchor="ctr">
            <a:normAutofit lnSpcReduction="10000"/>
          </a:bodyPr>
          <a:lstStyle/>
          <a:p>
            <a:pPr marL="0" indent="0">
              <a:buNone/>
            </a:pPr>
            <a:r>
              <a:rPr lang="en-US" sz="1700">
                <a:latin typeface="Calibri"/>
                <a:cs typeface="Times New Roman"/>
              </a:rPr>
              <a:t>Simply Online is a web application that aims to simplify the process of online classes. This application allows lecturers to create virtual rooms and share the room id with their students for seamless connectivity. Using webRTC technology, simply online allows group video-sharing features and screen-sharing capabilities. This application allows lecturers to easily take attendance with just a click of a button. This platform includes features like automatic attendance marking and auto transcript generation to eliminate the need for manual tracking and notes taking. Overall, simply online offers a comprehensive and user-friendly solution for educators and students to enhance their online learning experience.</a:t>
            </a:r>
            <a:endParaRPr lang="en-US" sz="1700">
              <a:latin typeface="Calibri"/>
              <a:ea typeface="+mn-lt"/>
              <a:cs typeface="+mn-lt"/>
            </a:endParaRPr>
          </a:p>
        </p:txBody>
      </p:sp>
      <p:pic>
        <p:nvPicPr>
          <p:cNvPr id="5" name="Picture 4" descr="Empty speech bubbles">
            <a:extLst>
              <a:ext uri="{FF2B5EF4-FFF2-40B4-BE49-F238E27FC236}">
                <a16:creationId xmlns:a16="http://schemas.microsoft.com/office/drawing/2014/main" id="{73888B53-1E70-384A-4EEA-8850E371A1DA}"/>
              </a:ext>
            </a:extLst>
          </p:cNvPr>
          <p:cNvPicPr>
            <a:picLocks noChangeAspect="1"/>
          </p:cNvPicPr>
          <p:nvPr/>
        </p:nvPicPr>
        <p:blipFill rotWithShape="1">
          <a:blip r:embed="rId2"/>
          <a:srcRect l="26176" r="14510" b="-3"/>
          <a:stretch/>
        </p:blipFill>
        <p:spPr>
          <a:xfrm>
            <a:off x="6096000" y="1"/>
            <a:ext cx="6102825" cy="6858000"/>
          </a:xfrm>
          <a:prstGeom prst="rect">
            <a:avLst/>
          </a:prstGeom>
        </p:spPr>
      </p:pic>
      <p:sp>
        <p:nvSpPr>
          <p:cNvPr id="6" name="TextBox 5">
            <a:extLst>
              <a:ext uri="{FF2B5EF4-FFF2-40B4-BE49-F238E27FC236}">
                <a16:creationId xmlns:a16="http://schemas.microsoft.com/office/drawing/2014/main" id="{3BB88ABD-9847-A532-3C6B-A6CCF43EE6EA}"/>
              </a:ext>
            </a:extLst>
          </p:cNvPr>
          <p:cNvSpPr txBox="1"/>
          <p:nvPr/>
        </p:nvSpPr>
        <p:spPr>
          <a:xfrm>
            <a:off x="11053293" y="0"/>
            <a:ext cx="1138687" cy="369332"/>
          </a:xfrm>
          <a:prstGeom prst="rect">
            <a:avLst/>
          </a:prstGeom>
          <a:solidFill>
            <a:schemeClr val="accent3"/>
          </a:solidFill>
        </p:spPr>
        <p:txBody>
          <a:bodyPr wrap="square" rtlCol="0">
            <a:spAutoFit/>
          </a:bodyPr>
          <a:lstStyle/>
          <a:p>
            <a:r>
              <a:rPr lang="en-US" dirty="0"/>
              <a:t>changed</a:t>
            </a:r>
          </a:p>
        </p:txBody>
      </p:sp>
    </p:spTree>
    <p:extLst>
      <p:ext uri="{BB962C8B-B14F-4D97-AF65-F5344CB8AC3E}">
        <p14:creationId xmlns:p14="http://schemas.microsoft.com/office/powerpoint/2010/main" val="355863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87BE2-6B99-0528-9BF5-AAF34D10E941}"/>
              </a:ext>
            </a:extLst>
          </p:cNvPr>
          <p:cNvSpPr>
            <a:spLocks noGrp="1"/>
          </p:cNvSpPr>
          <p:nvPr>
            <p:ph type="title"/>
          </p:nvPr>
        </p:nvSpPr>
        <p:spPr>
          <a:xfrm>
            <a:off x="4145279" y="307342"/>
            <a:ext cx="7436939" cy="896826"/>
          </a:xfrm>
        </p:spPr>
        <p:txBody>
          <a:bodyPr/>
          <a:lstStyle/>
          <a:p>
            <a:r>
              <a:rPr lang="en-US" b="1">
                <a:ea typeface="+mj-lt"/>
                <a:cs typeface="+mj-lt"/>
              </a:rPr>
              <a:t>Team Working Agreement</a:t>
            </a:r>
            <a:endParaRPr lang="en-GB" b="1">
              <a:ea typeface="+mj-lt"/>
              <a:cs typeface="+mj-lt"/>
            </a:endParaRPr>
          </a:p>
        </p:txBody>
      </p:sp>
      <p:sp>
        <p:nvSpPr>
          <p:cNvPr id="7" name="Content Placeholder 2">
            <a:extLst>
              <a:ext uri="{FF2B5EF4-FFF2-40B4-BE49-F238E27FC236}">
                <a16:creationId xmlns:a16="http://schemas.microsoft.com/office/drawing/2014/main" id="{888F7B3D-3926-5E8E-4CF6-71723F9E1D8D}"/>
              </a:ext>
            </a:extLst>
          </p:cNvPr>
          <p:cNvSpPr>
            <a:spLocks noGrp="1"/>
          </p:cNvSpPr>
          <p:nvPr/>
        </p:nvSpPr>
        <p:spPr>
          <a:xfrm>
            <a:off x="1200443" y="1205124"/>
            <a:ext cx="4900077" cy="5532303"/>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800" b="1">
                <a:solidFill>
                  <a:schemeClr val="accent4"/>
                </a:solidFill>
                <a:cs typeface="Calibri"/>
              </a:rPr>
              <a:t>Participation</a:t>
            </a:r>
            <a:r>
              <a:rPr lang="en-US" sz="1400">
                <a:solidFill>
                  <a:schemeClr val="bg1"/>
                </a:solidFill>
                <a:cs typeface="Calibri"/>
              </a:rPr>
              <a:t>:</a:t>
            </a:r>
            <a:endParaRPr lang="en-US">
              <a:cs typeface="Calibri"/>
            </a:endParaRPr>
          </a:p>
          <a:p>
            <a:pPr marL="0" indent="0">
              <a:lnSpc>
                <a:spcPct val="100000"/>
              </a:lnSpc>
              <a:buNone/>
            </a:pPr>
            <a:r>
              <a:rPr lang="en-US" sz="1400">
                <a:cs typeface="Calibri"/>
              </a:rPr>
              <a:t>All the team members are expected to involve in project discussions and attend the meetings promptly. Absence during multiple meetings will affect the team’s performance and efficiency. </a:t>
            </a:r>
          </a:p>
          <a:p>
            <a:pPr marL="0" indent="0">
              <a:lnSpc>
                <a:spcPct val="100000"/>
              </a:lnSpc>
              <a:buNone/>
            </a:pPr>
            <a:r>
              <a:rPr lang="en-US" sz="1400">
                <a:cs typeface="Calibri"/>
              </a:rPr>
              <a:t>The team member can discuss beforehand with the team leader if he/she is going to miss the meeting or make it up for it before the next meeting is scheduled.</a:t>
            </a:r>
          </a:p>
          <a:p>
            <a:pPr marL="0" indent="0">
              <a:lnSpc>
                <a:spcPct val="100000"/>
              </a:lnSpc>
              <a:buNone/>
            </a:pPr>
            <a:r>
              <a:rPr lang="en-US" sz="1800" b="1">
                <a:solidFill>
                  <a:schemeClr val="accent4"/>
                </a:solidFill>
                <a:cs typeface="Calibri"/>
              </a:rPr>
              <a:t>Communication</a:t>
            </a:r>
            <a:r>
              <a:rPr lang="en-US" sz="1400">
                <a:solidFill>
                  <a:schemeClr val="bg1"/>
                </a:solidFill>
                <a:cs typeface="Calibri"/>
              </a:rPr>
              <a:t>:</a:t>
            </a:r>
          </a:p>
          <a:p>
            <a:pPr marL="0" indent="0">
              <a:lnSpc>
                <a:spcPct val="100000"/>
              </a:lnSpc>
              <a:buNone/>
            </a:pPr>
            <a:r>
              <a:rPr lang="en-US" sz="1400">
                <a:cs typeface="Calibri"/>
              </a:rPr>
              <a:t>The team will communicate with each other using WhatsApp group and meetings will be scheduled on Zoom.</a:t>
            </a:r>
          </a:p>
          <a:p>
            <a:pPr marL="0" indent="0">
              <a:lnSpc>
                <a:spcPct val="100000"/>
              </a:lnSpc>
              <a:buNone/>
            </a:pPr>
            <a:r>
              <a:rPr lang="en-US" sz="1400">
                <a:cs typeface="Calibri"/>
              </a:rPr>
              <a:t>Jira software will be used to track the assigned tasks. For any dependency on another task, mention it in the task comments.</a:t>
            </a:r>
          </a:p>
          <a:p>
            <a:pPr marL="0" indent="0">
              <a:lnSpc>
                <a:spcPct val="100000"/>
              </a:lnSpc>
              <a:buNone/>
            </a:pPr>
            <a:r>
              <a:rPr lang="en-US" sz="1400">
                <a:cs typeface="Calibri"/>
              </a:rPr>
              <a:t>Task management, bugs, sprint planning, and meeting minutes will be tracked in Jira.</a:t>
            </a:r>
          </a:p>
          <a:p>
            <a:pPr marL="0" indent="0">
              <a:lnSpc>
                <a:spcPct val="100000"/>
              </a:lnSpc>
              <a:buNone/>
            </a:pPr>
            <a:r>
              <a:rPr lang="en-US" sz="1400">
                <a:cs typeface="Calibri"/>
              </a:rPr>
              <a:t>To share the final deliverables, Google docs will be used where all the team members can edit the document.</a:t>
            </a:r>
          </a:p>
          <a:p>
            <a:pPr indent="0">
              <a:lnSpc>
                <a:spcPct val="100000"/>
              </a:lnSpc>
            </a:pPr>
            <a:endParaRPr lang="en-US" sz="1400">
              <a:solidFill>
                <a:schemeClr val="bg1"/>
              </a:solidFill>
              <a:latin typeface="Calibri Light"/>
              <a:cs typeface="Calibri"/>
            </a:endParaRPr>
          </a:p>
        </p:txBody>
      </p:sp>
      <p:sp>
        <p:nvSpPr>
          <p:cNvPr id="9" name="Content Placeholder 2">
            <a:extLst>
              <a:ext uri="{FF2B5EF4-FFF2-40B4-BE49-F238E27FC236}">
                <a16:creationId xmlns:a16="http://schemas.microsoft.com/office/drawing/2014/main" id="{57FB471E-C6D8-CDC4-5BF1-CE318F290348}"/>
              </a:ext>
            </a:extLst>
          </p:cNvPr>
          <p:cNvSpPr txBox="1">
            <a:spLocks/>
          </p:cNvSpPr>
          <p:nvPr/>
        </p:nvSpPr>
        <p:spPr>
          <a:xfrm>
            <a:off x="6293767" y="1205124"/>
            <a:ext cx="5195630" cy="5542072"/>
          </a:xfrm>
          <a:prstGeom prst="rect">
            <a:avLst/>
          </a:prstGeom>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Font typeface="Wingdings 3" charset="2"/>
              <a:buNone/>
            </a:pPr>
            <a:r>
              <a:rPr lang="en-US" b="1">
                <a:solidFill>
                  <a:schemeClr val="accent4"/>
                </a:solidFill>
                <a:cs typeface="Calibri"/>
              </a:rPr>
              <a:t>Work Division</a:t>
            </a:r>
            <a:r>
              <a:rPr lang="en-US" sz="1400" b="1">
                <a:solidFill>
                  <a:schemeClr val="bg1"/>
                </a:solidFill>
                <a:cs typeface="Calibri"/>
              </a:rPr>
              <a:t>:</a:t>
            </a:r>
          </a:p>
          <a:p>
            <a:r>
              <a:rPr lang="en-US" sz="1400">
                <a:cs typeface="Calibri"/>
              </a:rPr>
              <a:t>The entire project work should be divided into equal parts, and equal responsibilities should be given to all the team members.</a:t>
            </a:r>
          </a:p>
          <a:p>
            <a:r>
              <a:rPr lang="en-US" sz="1400">
                <a:cs typeface="Calibri"/>
              </a:rPr>
              <a:t>Each team member should complete their division of work before the deadline. If they are unable to complete the work on time, that hinders the performance of the entire team. If in case a team member is facing trouble and issues at some point, they can share it with others so that they can help each other and complete the work before the deadline.</a:t>
            </a:r>
          </a:p>
          <a:p>
            <a:endParaRPr lang="en-US" sz="1400">
              <a:solidFill>
                <a:schemeClr val="bg1"/>
              </a:solidFill>
              <a:cs typeface="Calibri"/>
            </a:endParaRPr>
          </a:p>
          <a:p>
            <a:pPr marL="0" indent="0">
              <a:buFont typeface="Wingdings 3" charset="2"/>
              <a:buNone/>
            </a:pPr>
            <a:r>
              <a:rPr lang="en-US" b="1">
                <a:solidFill>
                  <a:schemeClr val="accent4"/>
                </a:solidFill>
                <a:cs typeface="Calibri"/>
              </a:rPr>
              <a:t>Meetings</a:t>
            </a:r>
            <a:r>
              <a:rPr lang="en-US" sz="1400">
                <a:solidFill>
                  <a:schemeClr val="bg1"/>
                </a:solidFill>
                <a:cs typeface="Calibri"/>
              </a:rPr>
              <a:t>:</a:t>
            </a:r>
          </a:p>
          <a:p>
            <a:r>
              <a:rPr lang="en-US" sz="1400">
                <a:cs typeface="Calibri"/>
              </a:rPr>
              <a:t>All the team members will meet on zoom virtually every Tuesday and Friday. All the team members must be present, as attendance is mandatory unless there is an exceptional case.</a:t>
            </a:r>
          </a:p>
          <a:p>
            <a:r>
              <a:rPr lang="en-US" sz="1400">
                <a:cs typeface="Calibri"/>
              </a:rPr>
              <a:t>The team leader would be responsible for sending meeting details and conducting the meeting.</a:t>
            </a:r>
          </a:p>
          <a:p>
            <a:r>
              <a:rPr lang="en-US" sz="1400">
                <a:cs typeface="Calibri"/>
              </a:rPr>
              <a:t>A meeting track or meeting minutes report would be listed after every meeting to keep track of the project and its progress.</a:t>
            </a:r>
          </a:p>
          <a:p>
            <a:r>
              <a:rPr lang="en-US" sz="1400">
                <a:cs typeface="Calibri"/>
              </a:rPr>
              <a:t>Every team member is expected to come up with ideas, participate in the discussion, and give an update on their progress for their part of the work.</a:t>
            </a:r>
          </a:p>
        </p:txBody>
      </p:sp>
      <p:sp>
        <p:nvSpPr>
          <p:cNvPr id="3" name="TextBox 2">
            <a:extLst>
              <a:ext uri="{FF2B5EF4-FFF2-40B4-BE49-F238E27FC236}">
                <a16:creationId xmlns:a16="http://schemas.microsoft.com/office/drawing/2014/main" id="{1BCEB4A1-3BE0-4E02-80AC-882B527D7A05}"/>
              </a:ext>
            </a:extLst>
          </p:cNvPr>
          <p:cNvSpPr txBox="1"/>
          <p:nvPr/>
        </p:nvSpPr>
        <p:spPr>
          <a:xfrm>
            <a:off x="10180320" y="5160447"/>
            <a:ext cx="1911101" cy="1661993"/>
          </a:xfrm>
          <a:prstGeom prst="rect">
            <a:avLst/>
          </a:prstGeom>
          <a:noFill/>
        </p:spPr>
        <p:txBody>
          <a:bodyPr wrap="none" rtlCol="0">
            <a:spAutoFit/>
          </a:bodyPr>
          <a:lstStyle/>
          <a:p>
            <a:r>
              <a:rPr lang="en-US">
                <a:solidFill>
                  <a:schemeClr val="bg1"/>
                </a:solidFill>
              </a:rPr>
              <a:t>TEAM MEMBERS</a:t>
            </a:r>
          </a:p>
          <a:p>
            <a:pPr marL="342900" indent="-342900">
              <a:buAutoNum type="arabicPeriod"/>
            </a:pPr>
            <a:r>
              <a:rPr lang="en-US" sz="1400">
                <a:solidFill>
                  <a:schemeClr val="bg1"/>
                </a:solidFill>
              </a:rPr>
              <a:t>AJAY KUMAR</a:t>
            </a:r>
          </a:p>
          <a:p>
            <a:pPr marL="342900" indent="-342900">
              <a:buAutoNum type="arabicPeriod"/>
            </a:pPr>
            <a:r>
              <a:rPr lang="en-US" sz="1400">
                <a:solidFill>
                  <a:schemeClr val="bg1"/>
                </a:solidFill>
              </a:rPr>
              <a:t>AMARENDAR</a:t>
            </a:r>
          </a:p>
          <a:p>
            <a:pPr marL="342900" indent="-342900">
              <a:buAutoNum type="arabicPeriod"/>
            </a:pPr>
            <a:r>
              <a:rPr lang="en-US" sz="1400">
                <a:solidFill>
                  <a:schemeClr val="bg1"/>
                </a:solidFill>
              </a:rPr>
              <a:t>RAVI TEJA</a:t>
            </a:r>
          </a:p>
          <a:p>
            <a:pPr marL="342900" indent="-342900">
              <a:buAutoNum type="arabicPeriod"/>
            </a:pPr>
            <a:r>
              <a:rPr lang="en-US" sz="1400">
                <a:solidFill>
                  <a:schemeClr val="bg1"/>
                </a:solidFill>
              </a:rPr>
              <a:t>SREEJA</a:t>
            </a:r>
          </a:p>
          <a:p>
            <a:pPr marL="342900" indent="-342900">
              <a:buAutoNum type="arabicPeriod"/>
            </a:pPr>
            <a:r>
              <a:rPr lang="en-US" sz="1400">
                <a:solidFill>
                  <a:schemeClr val="bg1"/>
                </a:solidFill>
              </a:rPr>
              <a:t>PRUTHVI RAJ</a:t>
            </a:r>
          </a:p>
          <a:p>
            <a:pPr marL="342900" indent="-342900">
              <a:buAutoNum type="arabicPeriod"/>
            </a:pPr>
            <a:r>
              <a:rPr lang="en-US" sz="1400">
                <a:solidFill>
                  <a:schemeClr val="bg1"/>
                </a:solidFill>
              </a:rPr>
              <a:t>MOUNIK</a:t>
            </a:r>
          </a:p>
        </p:txBody>
      </p:sp>
    </p:spTree>
    <p:extLst>
      <p:ext uri="{BB962C8B-B14F-4D97-AF65-F5344CB8AC3E}">
        <p14:creationId xmlns:p14="http://schemas.microsoft.com/office/powerpoint/2010/main" val="4041092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E7DE5-90E3-2869-C947-194B5463446B}"/>
              </a:ext>
            </a:extLst>
          </p:cNvPr>
          <p:cNvSpPr>
            <a:spLocks noGrp="1"/>
          </p:cNvSpPr>
          <p:nvPr>
            <p:ph type="title"/>
          </p:nvPr>
        </p:nvSpPr>
        <p:spPr>
          <a:xfrm>
            <a:off x="8208248" y="363997"/>
            <a:ext cx="3305441" cy="752827"/>
          </a:xfrm>
        </p:spPr>
        <p:txBody>
          <a:bodyPr>
            <a:noAutofit/>
          </a:bodyPr>
          <a:lstStyle/>
          <a:p>
            <a:pPr defTabSz="630936"/>
            <a:r>
              <a:rPr lang="en-GB" b="1" kern="1200">
                <a:latin typeface="+mj-lt"/>
                <a:ea typeface="+mj-ea"/>
                <a:cs typeface="+mj-cs"/>
              </a:rPr>
              <a:t>Persona</a:t>
            </a:r>
            <a:endParaRPr lang="en-GB" b="1">
              <a:cs typeface="Calibri Light"/>
            </a:endParaRPr>
          </a:p>
        </p:txBody>
      </p:sp>
      <p:pic>
        <p:nvPicPr>
          <p:cNvPr id="4" name="Picture 4">
            <a:extLst>
              <a:ext uri="{FF2B5EF4-FFF2-40B4-BE49-F238E27FC236}">
                <a16:creationId xmlns:a16="http://schemas.microsoft.com/office/drawing/2014/main" id="{68869561-76BD-D355-895D-2B7739EB3E56}"/>
              </a:ext>
            </a:extLst>
          </p:cNvPr>
          <p:cNvPicPr>
            <a:picLocks noGrp="1" noChangeAspect="1"/>
          </p:cNvPicPr>
          <p:nvPr>
            <p:ph idx="1"/>
          </p:nvPr>
        </p:nvPicPr>
        <p:blipFill>
          <a:blip r:embed="rId2"/>
          <a:stretch>
            <a:fillRect/>
          </a:stretch>
        </p:blipFill>
        <p:spPr>
          <a:xfrm>
            <a:off x="4364044" y="1142830"/>
            <a:ext cx="3466412" cy="2364842"/>
          </a:xfrm>
        </p:spPr>
      </p:pic>
      <p:sp>
        <p:nvSpPr>
          <p:cNvPr id="5" name="TextBox 4">
            <a:extLst>
              <a:ext uri="{FF2B5EF4-FFF2-40B4-BE49-F238E27FC236}">
                <a16:creationId xmlns:a16="http://schemas.microsoft.com/office/drawing/2014/main" id="{57BA7695-C8A4-1ECD-05A0-8D548F8B83B9}"/>
              </a:ext>
            </a:extLst>
          </p:cNvPr>
          <p:cNvSpPr txBox="1"/>
          <p:nvPr/>
        </p:nvSpPr>
        <p:spPr>
          <a:xfrm>
            <a:off x="955730" y="3791837"/>
            <a:ext cx="10895357" cy="13080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30936">
              <a:spcAft>
                <a:spcPts val="600"/>
              </a:spcAft>
            </a:pPr>
            <a:r>
              <a:rPr lang="en-US" b="1" kern="1200">
                <a:solidFill>
                  <a:schemeClr val="accent4"/>
                </a:solidFill>
                <a:latin typeface="+mn-lt"/>
                <a:ea typeface="+mn-lt"/>
                <a:cs typeface="+mn-lt"/>
              </a:rPr>
              <a:t>Profile</a:t>
            </a:r>
            <a:r>
              <a:rPr lang="en-US" sz="1400" kern="1200">
                <a:solidFill>
                  <a:schemeClr val="bg1"/>
                </a:solidFill>
                <a:latin typeface="+mn-lt"/>
                <a:ea typeface="+mn-lt"/>
                <a:cs typeface="+mn-lt"/>
              </a:rPr>
              <a:t>:</a:t>
            </a:r>
          </a:p>
          <a:p>
            <a:pPr defTabSz="630936">
              <a:spcAft>
                <a:spcPts val="600"/>
              </a:spcAft>
            </a:pPr>
            <a:r>
              <a:rPr lang="en-US" sz="1400" kern="1200">
                <a:latin typeface="+mn-lt"/>
                <a:ea typeface="+mn-lt"/>
                <a:cs typeface="+mn-lt"/>
              </a:rPr>
              <a:t>James is a tenured professor in the Computer Science department at a large university. He teaches both undergraduate and graduate-level courses and conducts research in his field. Due to the COVID-19 pandemic, his classes have been moved online, and he uses various platforms to deliver lectures, holds office hours, and communicate with his students. He lives with his spouse and two children, who are also attending school virtually.</a:t>
            </a:r>
          </a:p>
        </p:txBody>
      </p:sp>
      <p:sp>
        <p:nvSpPr>
          <p:cNvPr id="6" name="TextBox 5">
            <a:extLst>
              <a:ext uri="{FF2B5EF4-FFF2-40B4-BE49-F238E27FC236}">
                <a16:creationId xmlns:a16="http://schemas.microsoft.com/office/drawing/2014/main" id="{616AAD9D-2EEE-4268-A5D7-4E1B836A06AC}"/>
              </a:ext>
            </a:extLst>
          </p:cNvPr>
          <p:cNvSpPr txBox="1"/>
          <p:nvPr/>
        </p:nvSpPr>
        <p:spPr>
          <a:xfrm>
            <a:off x="954093" y="2703089"/>
            <a:ext cx="386651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30936">
              <a:spcAft>
                <a:spcPts val="600"/>
              </a:spcAft>
            </a:pPr>
            <a:r>
              <a:rPr lang="en-US" b="1" kern="1200">
                <a:solidFill>
                  <a:schemeClr val="accent4"/>
                </a:solidFill>
                <a:latin typeface="Calibri"/>
                <a:ea typeface="+mn-ea"/>
                <a:cs typeface="Segoe UI"/>
              </a:rPr>
              <a:t>Name</a:t>
            </a:r>
            <a:r>
              <a:rPr lang="en-US" sz="1400" kern="1200">
                <a:solidFill>
                  <a:schemeClr val="bg1"/>
                </a:solidFill>
                <a:latin typeface="Calibri"/>
                <a:ea typeface="+mn-ea"/>
                <a:cs typeface="Segoe UI"/>
              </a:rPr>
              <a:t>: </a:t>
            </a:r>
            <a:r>
              <a:rPr lang="en-US" sz="1400" kern="1200">
                <a:latin typeface="Calibri"/>
                <a:ea typeface="+mn-ea"/>
                <a:cs typeface="Segoe UI"/>
              </a:rPr>
              <a:t>Professor James​</a:t>
            </a:r>
            <a:endParaRPr lang="en-US" sz="1400" kern="1200">
              <a:latin typeface="Calibri"/>
              <a:ea typeface="Calibri"/>
              <a:cs typeface="Segoe UI"/>
            </a:endParaRPr>
          </a:p>
          <a:p>
            <a:pPr defTabSz="630936">
              <a:spcAft>
                <a:spcPts val="600"/>
              </a:spcAft>
            </a:pPr>
            <a:r>
              <a:rPr lang="en-US" b="1" kern="1200">
                <a:solidFill>
                  <a:schemeClr val="accent4"/>
                </a:solidFill>
                <a:latin typeface="Calibri"/>
                <a:ea typeface="+mn-ea"/>
                <a:cs typeface="Segoe UI"/>
              </a:rPr>
              <a:t>Age</a:t>
            </a:r>
            <a:r>
              <a:rPr lang="en-US" sz="1400" kern="1200">
                <a:solidFill>
                  <a:schemeClr val="bg1"/>
                </a:solidFill>
                <a:latin typeface="Calibri"/>
                <a:ea typeface="+mn-ea"/>
                <a:cs typeface="Segoe UI"/>
              </a:rPr>
              <a:t>: </a:t>
            </a:r>
            <a:r>
              <a:rPr lang="en-US" sz="1400" kern="1200">
                <a:latin typeface="Calibri"/>
                <a:ea typeface="+mn-ea"/>
                <a:cs typeface="Segoe UI"/>
              </a:rPr>
              <a:t>45​</a:t>
            </a:r>
            <a:endParaRPr lang="en-US" sz="1400" kern="1200">
              <a:latin typeface="Calibri"/>
              <a:ea typeface="Calibri"/>
              <a:cs typeface="Segoe UI"/>
            </a:endParaRPr>
          </a:p>
          <a:p>
            <a:pPr defTabSz="630936">
              <a:spcAft>
                <a:spcPts val="600"/>
              </a:spcAft>
            </a:pPr>
            <a:r>
              <a:rPr lang="en-US" b="1" kern="1200">
                <a:solidFill>
                  <a:schemeClr val="accent4"/>
                </a:solidFill>
                <a:latin typeface="Calibri"/>
                <a:ea typeface="+mn-ea"/>
                <a:cs typeface="Segoe UI"/>
              </a:rPr>
              <a:t>Occupation</a:t>
            </a:r>
            <a:r>
              <a:rPr lang="en-US" sz="1400" kern="1200">
                <a:solidFill>
                  <a:schemeClr val="bg1"/>
                </a:solidFill>
                <a:latin typeface="Calibri"/>
                <a:ea typeface="+mn-ea"/>
                <a:cs typeface="Segoe UI"/>
              </a:rPr>
              <a:t>: </a:t>
            </a:r>
            <a:r>
              <a:rPr lang="en-US" sz="1400">
                <a:latin typeface="Calibri"/>
                <a:cs typeface="Segoe UI"/>
              </a:rPr>
              <a:t>University</a:t>
            </a:r>
            <a:r>
              <a:rPr lang="en-US" sz="1400" kern="1200">
                <a:latin typeface="Calibri"/>
                <a:ea typeface="+mn-ea"/>
                <a:cs typeface="Segoe UI"/>
              </a:rPr>
              <a:t> Professor​</a:t>
            </a:r>
            <a:endParaRPr lang="en-US" sz="1400" kern="1200">
              <a:latin typeface="Calibri"/>
              <a:ea typeface="Calibri"/>
              <a:cs typeface="Segoe UI"/>
            </a:endParaRPr>
          </a:p>
        </p:txBody>
      </p:sp>
      <p:sp>
        <p:nvSpPr>
          <p:cNvPr id="7" name="TextBox 1">
            <a:extLst>
              <a:ext uri="{FF2B5EF4-FFF2-40B4-BE49-F238E27FC236}">
                <a16:creationId xmlns:a16="http://schemas.microsoft.com/office/drawing/2014/main" id="{8728F412-2523-CD1C-BC62-5D63C086105D}"/>
              </a:ext>
            </a:extLst>
          </p:cNvPr>
          <p:cNvSpPr txBox="1"/>
          <p:nvPr/>
        </p:nvSpPr>
        <p:spPr>
          <a:xfrm>
            <a:off x="951431" y="5097278"/>
            <a:ext cx="10570016" cy="146193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15468">
              <a:spcAft>
                <a:spcPts val="600"/>
              </a:spcAft>
            </a:pPr>
            <a:r>
              <a:rPr lang="en-US" b="1" kern="1200">
                <a:solidFill>
                  <a:schemeClr val="accent4"/>
                </a:solidFill>
                <a:latin typeface="+mn-lt"/>
                <a:ea typeface="+mn-ea"/>
                <a:cs typeface="+mn-cs"/>
              </a:rPr>
              <a:t>Goals and Motivations</a:t>
            </a:r>
            <a:r>
              <a:rPr lang="en-US" sz="1400" kern="1200">
                <a:solidFill>
                  <a:schemeClr val="bg1"/>
                </a:solidFill>
                <a:latin typeface="+mn-lt"/>
                <a:ea typeface="+mn-ea"/>
                <a:cs typeface="+mn-cs"/>
              </a:rPr>
              <a:t>:</a:t>
            </a:r>
            <a:endParaRPr lang="en-US" sz="1400" kern="1200">
              <a:solidFill>
                <a:schemeClr val="bg1"/>
              </a:solidFill>
              <a:latin typeface="+mn-lt"/>
              <a:cs typeface="Calibri"/>
            </a:endParaRPr>
          </a:p>
          <a:p>
            <a:pPr marL="196850" indent="-196850" defTabSz="315468">
              <a:spcAft>
                <a:spcPts val="600"/>
              </a:spcAft>
              <a:buFont typeface="Arial"/>
              <a:buChar char="•"/>
            </a:pPr>
            <a:r>
              <a:rPr lang="en-US" sz="1400" kern="1200">
                <a:latin typeface="+mn-lt"/>
                <a:ea typeface="+mn-ea"/>
                <a:cs typeface="+mn-cs"/>
              </a:rPr>
              <a:t>Deliver high-quality lectures and course material to his students</a:t>
            </a:r>
            <a:br>
              <a:rPr lang="en-US" sz="1400" kern="1200"/>
            </a:br>
            <a:r>
              <a:rPr lang="en-US" sz="1400" kern="1200">
                <a:latin typeface="+mn-lt"/>
                <a:ea typeface="+mn-ea"/>
                <a:cs typeface="+mn-cs"/>
              </a:rPr>
              <a:t>Engage his students and create a dynamic and interactive virtual classroom environment.</a:t>
            </a:r>
            <a:endParaRPr lang="en-US" sz="1400" kern="1200">
              <a:latin typeface="+mn-lt"/>
              <a:cs typeface="Calibri"/>
            </a:endParaRPr>
          </a:p>
          <a:p>
            <a:pPr marL="196850" indent="-196850" defTabSz="315468">
              <a:spcAft>
                <a:spcPts val="600"/>
              </a:spcAft>
              <a:buFont typeface="Arial"/>
              <a:buChar char="•"/>
            </a:pPr>
            <a:r>
              <a:rPr lang="en-US" sz="1400" kern="1200">
                <a:latin typeface="+mn-lt"/>
                <a:ea typeface="+mn-ea"/>
                <a:cs typeface="+mn-cs"/>
              </a:rPr>
              <a:t>Ensure that his students are keeping up with the coursework and meeting their learning objectives.</a:t>
            </a:r>
            <a:endParaRPr lang="en-US" sz="1400" kern="1200">
              <a:latin typeface="+mn-lt"/>
              <a:cs typeface="Calibri"/>
            </a:endParaRPr>
          </a:p>
          <a:p>
            <a:pPr marL="196850" indent="-196850" defTabSz="315468">
              <a:spcAft>
                <a:spcPts val="600"/>
              </a:spcAft>
              <a:buFont typeface="Arial"/>
              <a:buChar char="•"/>
            </a:pPr>
            <a:r>
              <a:rPr lang="en-US" sz="1400" kern="1200">
                <a:latin typeface="+mn-lt"/>
                <a:ea typeface="+mn-ea"/>
                <a:cs typeface="+mn-cs"/>
              </a:rPr>
              <a:t>Provide effective feedback and support to his students.</a:t>
            </a:r>
            <a:endParaRPr lang="en-US" sz="1400">
              <a:cs typeface="Calibri"/>
            </a:endParaRPr>
          </a:p>
        </p:txBody>
      </p:sp>
    </p:spTree>
    <p:extLst>
      <p:ext uri="{BB962C8B-B14F-4D97-AF65-F5344CB8AC3E}">
        <p14:creationId xmlns:p14="http://schemas.microsoft.com/office/powerpoint/2010/main" val="3051860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D1E802C-7BD8-C410-3621-5A9BA9BD37C7}"/>
              </a:ext>
            </a:extLst>
          </p:cNvPr>
          <p:cNvSpPr>
            <a:spLocks noGrp="1"/>
          </p:cNvSpPr>
          <p:nvPr>
            <p:ph type="title"/>
          </p:nvPr>
        </p:nvSpPr>
        <p:spPr>
          <a:xfrm>
            <a:off x="8306409" y="337674"/>
            <a:ext cx="3196376" cy="751935"/>
          </a:xfrm>
        </p:spPr>
        <p:txBody>
          <a:bodyPr>
            <a:normAutofit/>
          </a:bodyPr>
          <a:lstStyle/>
          <a:p>
            <a:pPr defTabSz="630936"/>
            <a:r>
              <a:rPr lang="en-GB" b="1" kern="1200">
                <a:latin typeface="+mj-lt"/>
                <a:ea typeface="+mj-ea"/>
                <a:cs typeface="+mj-cs"/>
              </a:rPr>
              <a:t>Persona</a:t>
            </a:r>
            <a:endParaRPr lang="en-GB" b="1">
              <a:cs typeface="Calibri Light"/>
            </a:endParaRPr>
          </a:p>
        </p:txBody>
      </p:sp>
      <p:sp>
        <p:nvSpPr>
          <p:cNvPr id="9" name="TextBox 8">
            <a:extLst>
              <a:ext uri="{FF2B5EF4-FFF2-40B4-BE49-F238E27FC236}">
                <a16:creationId xmlns:a16="http://schemas.microsoft.com/office/drawing/2014/main" id="{1A63594D-7A58-257F-7FEF-DBA8BADC0675}"/>
              </a:ext>
            </a:extLst>
          </p:cNvPr>
          <p:cNvSpPr txBox="1"/>
          <p:nvPr/>
        </p:nvSpPr>
        <p:spPr>
          <a:xfrm>
            <a:off x="967050" y="3557208"/>
            <a:ext cx="10769785" cy="16773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30936">
              <a:spcAft>
                <a:spcPts val="600"/>
              </a:spcAft>
            </a:pPr>
            <a:r>
              <a:rPr lang="en-US" b="1" kern="1200">
                <a:solidFill>
                  <a:schemeClr val="accent4"/>
                </a:solidFill>
                <a:ea typeface="+mn-lt"/>
                <a:cs typeface="+mn-lt"/>
              </a:rPr>
              <a:t>Profile</a:t>
            </a:r>
            <a:r>
              <a:rPr lang="en-US" sz="1400" kern="1200">
                <a:solidFill>
                  <a:schemeClr val="bg1"/>
                </a:solidFill>
                <a:ea typeface="+mn-lt"/>
                <a:cs typeface="+mn-lt"/>
              </a:rPr>
              <a:t>:</a:t>
            </a:r>
          </a:p>
          <a:p>
            <a:pPr defTabSz="630936">
              <a:spcAft>
                <a:spcPts val="600"/>
              </a:spcAft>
            </a:pPr>
            <a:r>
              <a:rPr lang="en-US" sz="1400" kern="1200">
                <a:ea typeface="+mn-lt"/>
                <a:cs typeface="+mn-lt"/>
              </a:rPr>
              <a:t>Sarah is a full-time student pursuing a degree in psychology. Due to the COVID-19 pandemic, her classes have been moved online, and she uses Zoom to attend lectures, participate in group discussions, and communicate with her professors and classmates. </a:t>
            </a:r>
          </a:p>
          <a:p>
            <a:pPr defTabSz="630936">
              <a:spcAft>
                <a:spcPts val="600"/>
              </a:spcAft>
            </a:pPr>
            <a:r>
              <a:rPr lang="en-US" sz="1400" kern="1200">
                <a:ea typeface="+mn-lt"/>
                <a:cs typeface="+mn-lt"/>
              </a:rPr>
              <a:t>She lives in a small apartment with roommates and shares a room with one of them. </a:t>
            </a:r>
          </a:p>
          <a:p>
            <a:pPr defTabSz="630936">
              <a:spcAft>
                <a:spcPts val="600"/>
              </a:spcAft>
            </a:pPr>
            <a:r>
              <a:rPr lang="en-US" sz="1400" kern="1200">
                <a:ea typeface="+mn-lt"/>
                <a:cs typeface="+mn-lt"/>
              </a:rPr>
              <a:t>She has a busy schedule and often has to balance her coursework with a part-time job and other responsibilities.</a:t>
            </a:r>
          </a:p>
        </p:txBody>
      </p:sp>
      <p:sp>
        <p:nvSpPr>
          <p:cNvPr id="13" name="TextBox 12">
            <a:extLst>
              <a:ext uri="{FF2B5EF4-FFF2-40B4-BE49-F238E27FC236}">
                <a16:creationId xmlns:a16="http://schemas.microsoft.com/office/drawing/2014/main" id="{AD2258EE-E37E-DCC5-FD54-83D6D7CBFE92}"/>
              </a:ext>
            </a:extLst>
          </p:cNvPr>
          <p:cNvSpPr txBox="1"/>
          <p:nvPr/>
        </p:nvSpPr>
        <p:spPr>
          <a:xfrm>
            <a:off x="962163" y="5239481"/>
            <a:ext cx="10453383" cy="1384995"/>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15468">
              <a:spcAft>
                <a:spcPts val="600"/>
              </a:spcAft>
            </a:pPr>
            <a:r>
              <a:rPr lang="en-US" b="1" kern="1200">
                <a:solidFill>
                  <a:schemeClr val="accent4"/>
                </a:solidFill>
                <a:cs typeface="Calibri Light"/>
              </a:rPr>
              <a:t>Goals and Motivations</a:t>
            </a:r>
            <a:r>
              <a:rPr lang="en-US" sz="1400" kern="1200">
                <a:solidFill>
                  <a:schemeClr val="bg1"/>
                </a:solidFill>
                <a:cs typeface="Calibri Light"/>
              </a:rPr>
              <a:t>:</a:t>
            </a:r>
          </a:p>
          <a:p>
            <a:pPr marL="196850" indent="-196850" defTabSz="315468">
              <a:spcAft>
                <a:spcPts val="600"/>
              </a:spcAft>
              <a:buFont typeface="Arial"/>
              <a:buChar char="•"/>
            </a:pPr>
            <a:r>
              <a:rPr lang="en-US" sz="1400" kern="1200">
                <a:ea typeface="+mn-lt"/>
                <a:cs typeface="+mn-lt"/>
              </a:rPr>
              <a:t>Attend all her classes and be an active participant in class discussions</a:t>
            </a:r>
            <a:br>
              <a:rPr lang="en-US" sz="1400" kern="1200">
                <a:ea typeface="+mn-lt"/>
                <a:cs typeface="+mn-lt"/>
              </a:rPr>
            </a:br>
            <a:r>
              <a:rPr lang="en-US" sz="1400" kern="1200">
                <a:ea typeface="+mn-lt"/>
                <a:cs typeface="+mn-lt"/>
              </a:rPr>
              <a:t>Stay organized and manage her time effectively to meet assignment deadlines.</a:t>
            </a:r>
          </a:p>
          <a:p>
            <a:pPr marL="196850" indent="-196850" defTabSz="315468">
              <a:spcAft>
                <a:spcPts val="600"/>
              </a:spcAft>
              <a:buFont typeface="Arial"/>
              <a:buChar char="•"/>
            </a:pPr>
            <a:r>
              <a:rPr lang="en-US" sz="1400" kern="1200">
                <a:ea typeface="+mn-lt"/>
                <a:cs typeface="+mn-lt"/>
              </a:rPr>
              <a:t>Have a reliable and user-friendly platform for attending virtual classes. Connect with her professors and classmates, and build a community within her course</a:t>
            </a:r>
            <a:endParaRPr lang="en-US" sz="1400">
              <a:ea typeface="+mn-lt"/>
              <a:cs typeface="+mn-lt"/>
            </a:endParaRPr>
          </a:p>
        </p:txBody>
      </p:sp>
      <p:pic>
        <p:nvPicPr>
          <p:cNvPr id="14" name="Picture 14">
            <a:extLst>
              <a:ext uri="{FF2B5EF4-FFF2-40B4-BE49-F238E27FC236}">
                <a16:creationId xmlns:a16="http://schemas.microsoft.com/office/drawing/2014/main" id="{D9E9C560-DC26-3688-C1BB-8C137C0384A2}"/>
              </a:ext>
            </a:extLst>
          </p:cNvPr>
          <p:cNvPicPr>
            <a:picLocks noChangeAspect="1"/>
          </p:cNvPicPr>
          <p:nvPr/>
        </p:nvPicPr>
        <p:blipFill>
          <a:blip r:embed="rId2"/>
          <a:stretch>
            <a:fillRect/>
          </a:stretch>
        </p:blipFill>
        <p:spPr>
          <a:xfrm>
            <a:off x="4891651" y="931993"/>
            <a:ext cx="2417137" cy="2589489"/>
          </a:xfrm>
          <a:prstGeom prst="rect">
            <a:avLst/>
          </a:prstGeom>
        </p:spPr>
      </p:pic>
      <p:sp>
        <p:nvSpPr>
          <p:cNvPr id="17" name="TextBox 1">
            <a:extLst>
              <a:ext uri="{FF2B5EF4-FFF2-40B4-BE49-F238E27FC236}">
                <a16:creationId xmlns:a16="http://schemas.microsoft.com/office/drawing/2014/main" id="{C0F97663-81E6-F5BA-7805-567989A34A44}"/>
              </a:ext>
            </a:extLst>
          </p:cNvPr>
          <p:cNvSpPr txBox="1"/>
          <p:nvPr/>
        </p:nvSpPr>
        <p:spPr>
          <a:xfrm>
            <a:off x="966014" y="2478877"/>
            <a:ext cx="3415471" cy="1077218"/>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15468">
              <a:spcAft>
                <a:spcPts val="600"/>
              </a:spcAft>
            </a:pPr>
            <a:r>
              <a:rPr lang="en-US" b="1" kern="1200">
                <a:solidFill>
                  <a:schemeClr val="accent4"/>
                </a:solidFill>
                <a:ea typeface="+mn-ea"/>
                <a:cs typeface="Calibri"/>
              </a:rPr>
              <a:t>Name</a:t>
            </a:r>
            <a:r>
              <a:rPr lang="en-US" sz="1400" kern="1200">
                <a:solidFill>
                  <a:schemeClr val="bg1"/>
                </a:solidFill>
                <a:ea typeface="+mn-ea"/>
                <a:cs typeface="Calibri"/>
              </a:rPr>
              <a:t>: </a:t>
            </a:r>
            <a:r>
              <a:rPr lang="en-US" sz="1400" kern="1200">
                <a:ea typeface="+mn-ea"/>
                <a:cs typeface="Calibri"/>
              </a:rPr>
              <a:t>Sarah</a:t>
            </a:r>
            <a:endParaRPr lang="en-US" sz="1400" kern="1200">
              <a:cs typeface="Calibri"/>
            </a:endParaRPr>
          </a:p>
          <a:p>
            <a:pPr defTabSz="315468">
              <a:spcAft>
                <a:spcPts val="600"/>
              </a:spcAft>
            </a:pPr>
            <a:r>
              <a:rPr lang="en-US" b="1" kern="1200">
                <a:solidFill>
                  <a:schemeClr val="accent4"/>
                </a:solidFill>
                <a:ea typeface="+mn-ea"/>
                <a:cs typeface="Calibri"/>
              </a:rPr>
              <a:t>Age</a:t>
            </a:r>
            <a:r>
              <a:rPr lang="en-US" sz="1400" kern="1200">
                <a:solidFill>
                  <a:schemeClr val="bg1"/>
                </a:solidFill>
                <a:ea typeface="+mn-ea"/>
                <a:cs typeface="Calibri"/>
              </a:rPr>
              <a:t>: </a:t>
            </a:r>
            <a:r>
              <a:rPr lang="en-US" sz="1400" kern="1200">
                <a:ea typeface="+mn-ea"/>
                <a:cs typeface="Calibri"/>
              </a:rPr>
              <a:t>24</a:t>
            </a:r>
            <a:endParaRPr lang="en-US" sz="1400" kern="1200">
              <a:cs typeface="Calibri"/>
            </a:endParaRPr>
          </a:p>
          <a:p>
            <a:pPr defTabSz="315468">
              <a:spcAft>
                <a:spcPts val="600"/>
              </a:spcAft>
            </a:pPr>
            <a:r>
              <a:rPr lang="en-US" b="1" kern="1200">
                <a:solidFill>
                  <a:schemeClr val="accent4"/>
                </a:solidFill>
                <a:ea typeface="+mn-ea"/>
                <a:cs typeface="Calibri"/>
              </a:rPr>
              <a:t>Occupation</a:t>
            </a:r>
            <a:r>
              <a:rPr lang="en-US" sz="1400" kern="1200">
                <a:solidFill>
                  <a:schemeClr val="bg1"/>
                </a:solidFill>
                <a:ea typeface="+mn-ea"/>
                <a:cs typeface="Calibri"/>
              </a:rPr>
              <a:t>: </a:t>
            </a:r>
            <a:r>
              <a:rPr lang="en-US" sz="1400" kern="1200">
                <a:ea typeface="+mn-ea"/>
                <a:cs typeface="Calibri"/>
              </a:rPr>
              <a:t>College student</a:t>
            </a:r>
            <a:endParaRPr lang="en-US" sz="1400" kern="1200">
              <a:cs typeface="Calibri"/>
            </a:endParaRPr>
          </a:p>
        </p:txBody>
      </p:sp>
    </p:spTree>
    <p:extLst>
      <p:ext uri="{BB962C8B-B14F-4D97-AF65-F5344CB8AC3E}">
        <p14:creationId xmlns:p14="http://schemas.microsoft.com/office/powerpoint/2010/main" val="2309221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1195" y="368122"/>
            <a:ext cx="2510474" cy="542285"/>
          </a:xfrm>
        </p:spPr>
        <p:txBody>
          <a:bodyPr>
            <a:noAutofit/>
          </a:bodyPr>
          <a:lstStyle/>
          <a:p>
            <a:pPr defTabSz="630936"/>
            <a:r>
              <a:rPr lang="en-GB" b="1" kern="1200">
                <a:latin typeface="+mj-lt"/>
                <a:ea typeface="+mj-ea"/>
                <a:cs typeface="+mj-cs"/>
              </a:rPr>
              <a:t>Persona</a:t>
            </a:r>
            <a:endParaRPr lang="en-GB" b="1">
              <a:cs typeface="Calibri Light"/>
            </a:endParaRPr>
          </a:p>
        </p:txBody>
      </p:sp>
      <p:pic>
        <p:nvPicPr>
          <p:cNvPr id="2" name="Content Placeholder 9" descr="A person holding a phone&#10;&#10;Description automatically generated with low confidence"/>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67255" y="607578"/>
            <a:ext cx="1849868" cy="2792940"/>
          </a:xfrm>
        </p:spPr>
      </p:pic>
      <p:sp>
        <p:nvSpPr>
          <p:cNvPr id="9" name="TextBox 8"/>
          <p:cNvSpPr txBox="1"/>
          <p:nvPr/>
        </p:nvSpPr>
        <p:spPr>
          <a:xfrm>
            <a:off x="986594" y="3100938"/>
            <a:ext cx="10618241" cy="130805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defTabSz="630936">
              <a:spcAft>
                <a:spcPts val="600"/>
              </a:spcAft>
            </a:pPr>
            <a:r>
              <a:rPr lang="en-US" b="1" kern="1200">
                <a:solidFill>
                  <a:schemeClr val="accent4"/>
                </a:solidFill>
                <a:ea typeface="+mn-lt"/>
                <a:cs typeface="+mn-lt"/>
              </a:rPr>
              <a:t>Profile</a:t>
            </a:r>
            <a:r>
              <a:rPr lang="en-US" sz="1400" kern="1200">
                <a:solidFill>
                  <a:schemeClr val="bg1"/>
                </a:solidFill>
                <a:ea typeface="+mn-lt"/>
                <a:cs typeface="+mn-lt"/>
              </a:rPr>
              <a:t>: </a:t>
            </a:r>
            <a:endParaRPr lang="en-US">
              <a:solidFill>
                <a:schemeClr val="bg1"/>
              </a:solidFill>
            </a:endParaRPr>
          </a:p>
          <a:p>
            <a:pPr lvl="0" defTabSz="630936">
              <a:spcAft>
                <a:spcPts val="600"/>
              </a:spcAft>
            </a:pPr>
            <a:r>
              <a:rPr lang="en-US" sz="1400" kern="1200">
                <a:ea typeface="+mn-lt"/>
                <a:cs typeface="+mn-lt"/>
              </a:rPr>
              <a:t>Ishika is a dedicated elementary school teacher who loves working with children. She has been teaching for three years and is always looking for ways to improve her classroom management and student engagement. Ishika is originally from India but moved to the US with her family when she was a child. She is fluent in English and Hindi and enjoys cooking traditional Indian dishes in her free time</a:t>
            </a:r>
            <a:endParaRPr lang="en-US"/>
          </a:p>
        </p:txBody>
      </p:sp>
      <p:sp>
        <p:nvSpPr>
          <p:cNvPr id="13" name="TextBox 12"/>
          <p:cNvSpPr txBox="1"/>
          <p:nvPr/>
        </p:nvSpPr>
        <p:spPr>
          <a:xfrm>
            <a:off x="986594" y="4409509"/>
            <a:ext cx="10618862" cy="224676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15468">
              <a:spcAft>
                <a:spcPts val="600"/>
              </a:spcAft>
            </a:pPr>
            <a:r>
              <a:rPr lang="en-US" b="1" kern="1200">
                <a:solidFill>
                  <a:schemeClr val="accent4"/>
                </a:solidFill>
                <a:latin typeface="+mn-lt"/>
                <a:ea typeface="+mn-ea"/>
                <a:cs typeface="+mn-cs"/>
              </a:rPr>
              <a:t>Goals and Motivations</a:t>
            </a:r>
            <a:r>
              <a:rPr lang="en-US" sz="1400" kern="1200">
                <a:solidFill>
                  <a:schemeClr val="bg1"/>
                </a:solidFill>
                <a:latin typeface="+mn-lt"/>
                <a:ea typeface="+mn-ea"/>
                <a:cs typeface="+mn-cs"/>
              </a:rPr>
              <a:t>:</a:t>
            </a:r>
            <a:endParaRPr lang="en-US" sz="1400">
              <a:solidFill>
                <a:schemeClr val="bg1"/>
              </a:solidFill>
            </a:endParaRPr>
          </a:p>
          <a:p>
            <a:pPr marL="285750" indent="-285750" defTabSz="315468">
              <a:spcAft>
                <a:spcPts val="600"/>
              </a:spcAft>
              <a:buFont typeface="Arial"/>
              <a:buChar char="•"/>
            </a:pPr>
            <a:r>
              <a:rPr lang="en-US" sz="1400" kern="1200">
                <a:latin typeface="+mn-lt"/>
                <a:ea typeface="+mn-ea"/>
                <a:cs typeface="+mn-cs"/>
              </a:rPr>
              <a:t>Ishika is a dedicated elementary school teacher who loves working with children. She has been teaching for three years and is always looking for ways to improve her classroom management and student engagement. Ishika is originally from India but moved to the US with her family when she was a child. She is fluent in English and Hindi and enjoys cooking traditional Indian dishes in her free time</a:t>
            </a:r>
            <a:endParaRPr lang="en-US" sz="1400" kern="1200">
              <a:latin typeface="+mn-lt"/>
              <a:cs typeface="Calibri"/>
            </a:endParaRPr>
          </a:p>
          <a:p>
            <a:pPr marL="285750" indent="-285750" defTabSz="315468">
              <a:spcAft>
                <a:spcPts val="600"/>
              </a:spcAft>
              <a:buFont typeface="Arial"/>
              <a:buChar char="•"/>
              <a:defRPr/>
            </a:pPr>
            <a:r>
              <a:rPr lang="en-US" sz="1400" kern="1200">
                <a:cs typeface="Calibri"/>
              </a:rPr>
              <a:t>Ishika’s main goal is to create a safe and engaging learning environment for her students. She wants to be able to take attendance quickly and efficiently so she can spend more time teaching and less time on administrative tasks. Sarah is also motivated by the opportunity to track student attendance and identify patterns that might indicate a need for additional support.</a:t>
            </a:r>
          </a:p>
        </p:txBody>
      </p:sp>
      <p:sp>
        <p:nvSpPr>
          <p:cNvPr id="17" name="TextBox 1"/>
          <p:cNvSpPr txBox="1"/>
          <p:nvPr/>
        </p:nvSpPr>
        <p:spPr>
          <a:xfrm>
            <a:off x="989031" y="2022987"/>
            <a:ext cx="4590609" cy="1077218"/>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15468">
              <a:spcAft>
                <a:spcPts val="600"/>
              </a:spcAft>
            </a:pPr>
            <a:r>
              <a:rPr lang="en-US" b="1" kern="1200">
                <a:solidFill>
                  <a:schemeClr val="accent4"/>
                </a:solidFill>
                <a:ea typeface="+mn-ea"/>
                <a:cs typeface="Calibri"/>
              </a:rPr>
              <a:t>Name</a:t>
            </a:r>
            <a:r>
              <a:rPr lang="en-US" sz="1400" kern="1200">
                <a:solidFill>
                  <a:schemeClr val="bg1"/>
                </a:solidFill>
                <a:ea typeface="+mn-ea"/>
                <a:cs typeface="Calibri"/>
              </a:rPr>
              <a:t>: </a:t>
            </a:r>
            <a:r>
              <a:rPr lang="en-US" sz="1400" kern="1200">
                <a:ea typeface="+mn-ea"/>
                <a:cs typeface="Calibri"/>
              </a:rPr>
              <a:t>Ishika</a:t>
            </a:r>
            <a:endParaRPr lang="en-US" sz="1400" kern="1200">
              <a:cs typeface="Calibri"/>
            </a:endParaRPr>
          </a:p>
          <a:p>
            <a:pPr defTabSz="315468">
              <a:spcAft>
                <a:spcPts val="600"/>
              </a:spcAft>
            </a:pPr>
            <a:r>
              <a:rPr lang="en-US" b="1" kern="1200">
                <a:solidFill>
                  <a:schemeClr val="accent4"/>
                </a:solidFill>
                <a:ea typeface="+mn-ea"/>
                <a:cs typeface="Calibri"/>
              </a:rPr>
              <a:t>Age</a:t>
            </a:r>
            <a:r>
              <a:rPr lang="en-US" sz="1400" kern="1200">
                <a:solidFill>
                  <a:schemeClr val="bg1"/>
                </a:solidFill>
                <a:ea typeface="+mn-ea"/>
                <a:cs typeface="Calibri"/>
              </a:rPr>
              <a:t>: </a:t>
            </a:r>
            <a:r>
              <a:rPr lang="en-US" sz="1400" kern="1200">
                <a:ea typeface="+mn-ea"/>
                <a:cs typeface="Calibri"/>
              </a:rPr>
              <a:t>27</a:t>
            </a:r>
            <a:endParaRPr lang="en-US" sz="1400" kern="1200">
              <a:cs typeface="Calibri"/>
            </a:endParaRPr>
          </a:p>
          <a:p>
            <a:pPr defTabSz="315468">
              <a:spcAft>
                <a:spcPts val="600"/>
              </a:spcAft>
            </a:pPr>
            <a:r>
              <a:rPr lang="en-US" b="1" kern="1200">
                <a:solidFill>
                  <a:schemeClr val="accent4"/>
                </a:solidFill>
                <a:ea typeface="+mn-ea"/>
                <a:cs typeface="Calibri"/>
              </a:rPr>
              <a:t>Occupation</a:t>
            </a:r>
            <a:r>
              <a:rPr lang="en-US" sz="1400" kern="1200">
                <a:solidFill>
                  <a:schemeClr val="bg1"/>
                </a:solidFill>
                <a:ea typeface="+mn-ea"/>
                <a:cs typeface="Calibri"/>
              </a:rPr>
              <a:t>: </a:t>
            </a:r>
            <a:r>
              <a:rPr lang="en-US" sz="1400" kern="1200">
                <a:ea typeface="+mn-ea"/>
                <a:cs typeface="Calibri"/>
              </a:rPr>
              <a:t>Elementary school teacher</a:t>
            </a:r>
            <a:endParaRPr lang="en-US" sz="1400" kern="1200">
              <a:cs typeface="Calibri"/>
            </a:endParaRP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{C7FA96F6-7B01-7C41-80AB-155CB52BF11D}tf10001060</Template>
  <TotalTime>2126</TotalTime>
  <Words>2011</Words>
  <Application>Microsoft Macintosh PowerPoint</Application>
  <PresentationFormat>Widescreen</PresentationFormat>
  <Paragraphs>320</Paragraphs>
  <Slides>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Calibri Light</vt:lpstr>
      <vt:lpstr>Century Gothic</vt:lpstr>
      <vt:lpstr>Segoe UI</vt:lpstr>
      <vt:lpstr>Trebuchet MS</vt:lpstr>
      <vt:lpstr>Wingdings 3</vt:lpstr>
      <vt:lpstr>Facet</vt:lpstr>
      <vt:lpstr>Simply Online</vt:lpstr>
      <vt:lpstr>Agenda</vt:lpstr>
      <vt:lpstr>PowerPoint Presentation</vt:lpstr>
      <vt:lpstr>Improvement from Professor’s feedback</vt:lpstr>
      <vt:lpstr>Project Description</vt:lpstr>
      <vt:lpstr>Team Working Agreement</vt:lpstr>
      <vt:lpstr>Persona</vt:lpstr>
      <vt:lpstr>Persona</vt:lpstr>
      <vt:lpstr>Persona</vt:lpstr>
      <vt:lpstr>PowerPoint Presentation</vt:lpstr>
      <vt:lpstr>PowerPoint Presentation</vt:lpstr>
      <vt:lpstr>Technologies</vt:lpstr>
      <vt:lpstr>Architecture Diagram</vt:lpstr>
      <vt:lpstr>Sequence Diagram</vt:lpstr>
      <vt:lpstr>Sequence Diagram</vt:lpstr>
      <vt:lpstr>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 Velocity Report</vt:lpstr>
      <vt:lpstr>Team Historical Velocity Report</vt:lpstr>
      <vt:lpstr>PowerPoint Presentation</vt:lpstr>
      <vt:lpstr>Committed and Completed Ratio </vt:lpstr>
      <vt:lpstr>Average Velocity</vt:lpstr>
      <vt:lpstr>PowerPoint Presentation</vt:lpstr>
      <vt:lpstr>PowerPoint Presentation</vt:lpstr>
      <vt:lpstr>PowerPoint Presentation</vt:lpstr>
      <vt:lpstr>PowerPoint Presentation</vt:lpstr>
      <vt:lpstr>PowerPoint Presentation</vt:lpstr>
      <vt:lpstr>API for login and signup</vt:lpstr>
      <vt:lpstr>Api’s</vt:lpstr>
      <vt:lpstr>API’s</vt:lpstr>
      <vt:lpstr>Api’s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AmarendraReddy Namburi</dc:creator>
  <cp:lastModifiedBy>Cholker, Ajay Kumar</cp:lastModifiedBy>
  <cp:revision>28</cp:revision>
  <dcterms:created xsi:type="dcterms:W3CDTF">2013-07-15T20:26:40Z</dcterms:created>
  <dcterms:modified xsi:type="dcterms:W3CDTF">2023-10-06T01:45:15Z</dcterms:modified>
</cp:coreProperties>
</file>